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7" r:id="rId2"/>
    <p:sldMasterId id="2147483702" r:id="rId3"/>
    <p:sldMasterId id="2147483717" r:id="rId4"/>
    <p:sldMasterId id="2147483732" r:id="rId5"/>
    <p:sldMasterId id="2147483747" r:id="rId6"/>
    <p:sldMasterId id="2147483762" r:id="rId7"/>
  </p:sldMasterIdLst>
  <p:sldIdLst>
    <p:sldId id="258" r:id="rId8"/>
    <p:sldId id="260" r:id="rId9"/>
    <p:sldId id="262" r:id="rId10"/>
    <p:sldId id="264" r:id="rId11"/>
    <p:sldId id="266" r:id="rId12"/>
    <p:sldId id="268" r:id="rId13"/>
    <p:sldId id="270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ABC-F4E9-4BCB-AE31-17790E5B5E94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725385"/>
      </p:ext>
    </p:extLst>
  </p:cSld>
  <p:clrMapOvr>
    <a:masterClrMapping/>
  </p:clrMapOvr>
  <p:transition>
    <p:blind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119A0-C22E-475D-9A14-C7720881296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404652"/>
      </p:ext>
    </p:extLst>
  </p:cSld>
  <p:clrMapOvr>
    <a:masterClrMapping/>
  </p:clrMapOvr>
  <p:transition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6D933-79DA-4157-85AF-461807F6F42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299443"/>
      </p:ext>
    </p:extLst>
  </p:cSld>
  <p:clrMapOvr>
    <a:masterClrMapping/>
  </p:clrMapOvr>
  <p:transition>
    <p:blind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E5F58-9AB8-4F33-9CA4-05CF8C9DEBAC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36948"/>
      </p:ext>
    </p:extLst>
  </p:cSld>
  <p:clrMapOvr>
    <a:masterClrMapping/>
  </p:clrMapOvr>
  <p:transition>
    <p:blind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B509C-FB35-4F8C-806E-A89769C434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622553"/>
      </p:ext>
    </p:extLst>
  </p:cSld>
  <p:clrMapOvr>
    <a:masterClrMapping/>
  </p:clrMapOvr>
  <p:transition>
    <p:blinds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0C6F-828D-4507-8B93-7F363695F1D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741885"/>
      </p:ext>
    </p:extLst>
  </p:cSld>
  <p:clrMapOvr>
    <a:masterClrMapping/>
  </p:clrMapOvr>
  <p:transition>
    <p:blinds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ABC-F4E9-4BCB-AE31-17790E5B5E94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83092"/>
      </p:ext>
    </p:extLst>
  </p:cSld>
  <p:clrMapOvr>
    <a:masterClrMapping/>
  </p:clrMapOvr>
  <p:transition>
    <p:blinds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6DBA4-BDA0-4A20-BA57-CB844E5B024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166818"/>
      </p:ext>
    </p:extLst>
  </p:cSld>
  <p:clrMapOvr>
    <a:masterClrMapping/>
  </p:clrMapOvr>
  <p:transition>
    <p:blinds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8C3CE-A180-46FA-8D1E-26D31331469A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425236"/>
      </p:ext>
    </p:extLst>
  </p:cSld>
  <p:clrMapOvr>
    <a:masterClrMapping/>
  </p:clrMapOvr>
  <p:transition>
    <p:blinds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FB533-CEEF-458A-B32E-8C362D82CF1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953177"/>
      </p:ext>
    </p:extLst>
  </p:cSld>
  <p:clrMapOvr>
    <a:masterClrMapping/>
  </p:clrMapOvr>
  <p:transition>
    <p:blinds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2FC7F-91D5-4B34-8211-6EB06EBB3A48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08071"/>
      </p:ext>
    </p:extLst>
  </p:cSld>
  <p:clrMapOvr>
    <a:masterClrMapping/>
  </p:clrMapOvr>
  <p:transition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6DBA4-BDA0-4A20-BA57-CB844E5B024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24019"/>
      </p:ext>
    </p:extLst>
  </p:cSld>
  <p:clrMapOvr>
    <a:masterClrMapping/>
  </p:clrMapOvr>
  <p:transition>
    <p:blinds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D5F2F-03A4-4099-9E09-C95B1523CBD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15324"/>
      </p:ext>
    </p:extLst>
  </p:cSld>
  <p:clrMapOvr>
    <a:masterClrMapping/>
  </p:clrMapOvr>
  <p:transition>
    <p:blinds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1AC0A-8C32-46C8-83B4-C6B969B7D15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35009"/>
      </p:ext>
    </p:extLst>
  </p:cSld>
  <p:clrMapOvr>
    <a:masterClrMapping/>
  </p:clrMapOvr>
  <p:transition>
    <p:blinds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05CCB-A60B-41E5-B165-62E4497618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409206"/>
      </p:ext>
    </p:extLst>
  </p:cSld>
  <p:clrMapOvr>
    <a:masterClrMapping/>
  </p:clrMapOvr>
  <p:transition>
    <p:blinds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8396-E47B-454F-89BA-94E72300141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619955"/>
      </p:ext>
    </p:extLst>
  </p:cSld>
  <p:clrMapOvr>
    <a:masterClrMapping/>
  </p:clrMapOvr>
  <p:transition>
    <p:blinds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119A0-C22E-475D-9A14-C7720881296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941769"/>
      </p:ext>
    </p:extLst>
  </p:cSld>
  <p:clrMapOvr>
    <a:masterClrMapping/>
  </p:clrMapOvr>
  <p:transition>
    <p:blinds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6D933-79DA-4157-85AF-461807F6F42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620369"/>
      </p:ext>
    </p:extLst>
  </p:cSld>
  <p:clrMapOvr>
    <a:masterClrMapping/>
  </p:clrMapOvr>
  <p:transition>
    <p:blinds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E5F58-9AB8-4F33-9CA4-05CF8C9DEBAC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595916"/>
      </p:ext>
    </p:extLst>
  </p:cSld>
  <p:clrMapOvr>
    <a:masterClrMapping/>
  </p:clrMapOvr>
  <p:transition>
    <p:blinds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B509C-FB35-4F8C-806E-A89769C434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43175"/>
      </p:ext>
    </p:extLst>
  </p:cSld>
  <p:clrMapOvr>
    <a:masterClrMapping/>
  </p:clrMapOvr>
  <p:transition>
    <p:blinds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0C6F-828D-4507-8B93-7F363695F1D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878094"/>
      </p:ext>
    </p:extLst>
  </p:cSld>
  <p:clrMapOvr>
    <a:masterClrMapping/>
  </p:clrMapOvr>
  <p:transition>
    <p:blinds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ABC-F4E9-4BCB-AE31-17790E5B5E94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494480"/>
      </p:ext>
    </p:extLst>
  </p:cSld>
  <p:clrMapOvr>
    <a:masterClrMapping/>
  </p:clrMapOvr>
  <p:transition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8C3CE-A180-46FA-8D1E-26D31331469A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403460"/>
      </p:ext>
    </p:extLst>
  </p:cSld>
  <p:clrMapOvr>
    <a:masterClrMapping/>
  </p:clrMapOvr>
  <p:transition>
    <p:blinds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6DBA4-BDA0-4A20-BA57-CB844E5B024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215425"/>
      </p:ext>
    </p:extLst>
  </p:cSld>
  <p:clrMapOvr>
    <a:masterClrMapping/>
  </p:clrMapOvr>
  <p:transition>
    <p:blinds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8C3CE-A180-46FA-8D1E-26D31331469A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815487"/>
      </p:ext>
    </p:extLst>
  </p:cSld>
  <p:clrMapOvr>
    <a:masterClrMapping/>
  </p:clrMapOvr>
  <p:transition>
    <p:blinds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FB533-CEEF-458A-B32E-8C362D82CF1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940003"/>
      </p:ext>
    </p:extLst>
  </p:cSld>
  <p:clrMapOvr>
    <a:masterClrMapping/>
  </p:clrMapOvr>
  <p:transition>
    <p:blinds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2FC7F-91D5-4B34-8211-6EB06EBB3A48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41018"/>
      </p:ext>
    </p:extLst>
  </p:cSld>
  <p:clrMapOvr>
    <a:masterClrMapping/>
  </p:clrMapOvr>
  <p:transition>
    <p:blinds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D5F2F-03A4-4099-9E09-C95B1523CBD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172950"/>
      </p:ext>
    </p:extLst>
  </p:cSld>
  <p:clrMapOvr>
    <a:masterClrMapping/>
  </p:clrMapOvr>
  <p:transition>
    <p:blinds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1AC0A-8C32-46C8-83B4-C6B969B7D15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832863"/>
      </p:ext>
    </p:extLst>
  </p:cSld>
  <p:clrMapOvr>
    <a:masterClrMapping/>
  </p:clrMapOvr>
  <p:transition>
    <p:blinds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05CCB-A60B-41E5-B165-62E4497618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193611"/>
      </p:ext>
    </p:extLst>
  </p:cSld>
  <p:clrMapOvr>
    <a:masterClrMapping/>
  </p:clrMapOvr>
  <p:transition>
    <p:blinds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8396-E47B-454F-89BA-94E72300141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308082"/>
      </p:ext>
    </p:extLst>
  </p:cSld>
  <p:clrMapOvr>
    <a:masterClrMapping/>
  </p:clrMapOvr>
  <p:transition>
    <p:blinds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119A0-C22E-475D-9A14-C7720881296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767859"/>
      </p:ext>
    </p:extLst>
  </p:cSld>
  <p:clrMapOvr>
    <a:masterClrMapping/>
  </p:clrMapOvr>
  <p:transition>
    <p:blinds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6D933-79DA-4157-85AF-461807F6F42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142651"/>
      </p:ext>
    </p:extLst>
  </p:cSld>
  <p:clrMapOvr>
    <a:masterClrMapping/>
  </p:clrMapOvr>
  <p:transition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FB533-CEEF-458A-B32E-8C362D82CF1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690422"/>
      </p:ext>
    </p:extLst>
  </p:cSld>
  <p:clrMapOvr>
    <a:masterClrMapping/>
  </p:clrMapOvr>
  <p:transition>
    <p:blinds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E5F58-9AB8-4F33-9CA4-05CF8C9DEBAC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87955"/>
      </p:ext>
    </p:extLst>
  </p:cSld>
  <p:clrMapOvr>
    <a:masterClrMapping/>
  </p:clrMapOvr>
  <p:transition>
    <p:blinds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B509C-FB35-4F8C-806E-A89769C434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185538"/>
      </p:ext>
    </p:extLst>
  </p:cSld>
  <p:clrMapOvr>
    <a:masterClrMapping/>
  </p:clrMapOvr>
  <p:transition>
    <p:blinds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0C6F-828D-4507-8B93-7F363695F1D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005146"/>
      </p:ext>
    </p:extLst>
  </p:cSld>
  <p:clrMapOvr>
    <a:masterClrMapping/>
  </p:clrMapOvr>
  <p:transition>
    <p:blinds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ABC-F4E9-4BCB-AE31-17790E5B5E94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092733"/>
      </p:ext>
    </p:extLst>
  </p:cSld>
  <p:clrMapOvr>
    <a:masterClrMapping/>
  </p:clrMapOvr>
  <p:transition>
    <p:blinds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6DBA4-BDA0-4A20-BA57-CB844E5B024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35282"/>
      </p:ext>
    </p:extLst>
  </p:cSld>
  <p:clrMapOvr>
    <a:masterClrMapping/>
  </p:clrMapOvr>
  <p:transition>
    <p:blinds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8C3CE-A180-46FA-8D1E-26D31331469A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185648"/>
      </p:ext>
    </p:extLst>
  </p:cSld>
  <p:clrMapOvr>
    <a:masterClrMapping/>
  </p:clrMapOvr>
  <p:transition>
    <p:blinds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FB533-CEEF-458A-B32E-8C362D82CF1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668776"/>
      </p:ext>
    </p:extLst>
  </p:cSld>
  <p:clrMapOvr>
    <a:masterClrMapping/>
  </p:clrMapOvr>
  <p:transition>
    <p:blinds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2FC7F-91D5-4B34-8211-6EB06EBB3A48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495409"/>
      </p:ext>
    </p:extLst>
  </p:cSld>
  <p:clrMapOvr>
    <a:masterClrMapping/>
  </p:clrMapOvr>
  <p:transition>
    <p:blinds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D5F2F-03A4-4099-9E09-C95B1523CBD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930581"/>
      </p:ext>
    </p:extLst>
  </p:cSld>
  <p:clrMapOvr>
    <a:masterClrMapping/>
  </p:clrMapOvr>
  <p:transition>
    <p:blinds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1AC0A-8C32-46C8-83B4-C6B969B7D15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683200"/>
      </p:ext>
    </p:extLst>
  </p:cSld>
  <p:clrMapOvr>
    <a:masterClrMapping/>
  </p:clrMapOvr>
  <p:transition>
    <p:blind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2FC7F-91D5-4B34-8211-6EB06EBB3A48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922088"/>
      </p:ext>
    </p:extLst>
  </p:cSld>
  <p:clrMapOvr>
    <a:masterClrMapping/>
  </p:clrMapOvr>
  <p:transition>
    <p:blinds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05CCB-A60B-41E5-B165-62E4497618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546533"/>
      </p:ext>
    </p:extLst>
  </p:cSld>
  <p:clrMapOvr>
    <a:masterClrMapping/>
  </p:clrMapOvr>
  <p:transition>
    <p:blinds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8396-E47B-454F-89BA-94E72300141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561358"/>
      </p:ext>
    </p:extLst>
  </p:cSld>
  <p:clrMapOvr>
    <a:masterClrMapping/>
  </p:clrMapOvr>
  <p:transition>
    <p:blinds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119A0-C22E-475D-9A14-C7720881296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35718"/>
      </p:ext>
    </p:extLst>
  </p:cSld>
  <p:clrMapOvr>
    <a:masterClrMapping/>
  </p:clrMapOvr>
  <p:transition>
    <p:blinds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6D933-79DA-4157-85AF-461807F6F42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726733"/>
      </p:ext>
    </p:extLst>
  </p:cSld>
  <p:clrMapOvr>
    <a:masterClrMapping/>
  </p:clrMapOvr>
  <p:transition>
    <p:blinds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E5F58-9AB8-4F33-9CA4-05CF8C9DEBAC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936178"/>
      </p:ext>
    </p:extLst>
  </p:cSld>
  <p:clrMapOvr>
    <a:masterClrMapping/>
  </p:clrMapOvr>
  <p:transition>
    <p:blinds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B509C-FB35-4F8C-806E-A89769C434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097279"/>
      </p:ext>
    </p:extLst>
  </p:cSld>
  <p:clrMapOvr>
    <a:masterClrMapping/>
  </p:clrMapOvr>
  <p:transition>
    <p:blinds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0C6F-828D-4507-8B93-7F363695F1D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061011"/>
      </p:ext>
    </p:extLst>
  </p:cSld>
  <p:clrMapOvr>
    <a:masterClrMapping/>
  </p:clrMapOvr>
  <p:transition>
    <p:blinds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ABC-F4E9-4BCB-AE31-17790E5B5E94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189759"/>
      </p:ext>
    </p:extLst>
  </p:cSld>
  <p:clrMapOvr>
    <a:masterClrMapping/>
  </p:clrMapOvr>
  <p:transition>
    <p:blinds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6DBA4-BDA0-4A20-BA57-CB844E5B024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107943"/>
      </p:ext>
    </p:extLst>
  </p:cSld>
  <p:clrMapOvr>
    <a:masterClrMapping/>
  </p:clrMapOvr>
  <p:transition>
    <p:blinds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8C3CE-A180-46FA-8D1E-26D31331469A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136848"/>
      </p:ext>
    </p:extLst>
  </p:cSld>
  <p:clrMapOvr>
    <a:masterClrMapping/>
  </p:clrMapOvr>
  <p:transition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D5F2F-03A4-4099-9E09-C95B1523CBD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475370"/>
      </p:ext>
    </p:extLst>
  </p:cSld>
  <p:clrMapOvr>
    <a:masterClrMapping/>
  </p:clrMapOvr>
  <p:transition>
    <p:blinds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FB533-CEEF-458A-B32E-8C362D82CF1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191924"/>
      </p:ext>
    </p:extLst>
  </p:cSld>
  <p:clrMapOvr>
    <a:masterClrMapping/>
  </p:clrMapOvr>
  <p:transition>
    <p:blinds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2FC7F-91D5-4B34-8211-6EB06EBB3A48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106769"/>
      </p:ext>
    </p:extLst>
  </p:cSld>
  <p:clrMapOvr>
    <a:masterClrMapping/>
  </p:clrMapOvr>
  <p:transition>
    <p:blinds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D5F2F-03A4-4099-9E09-C95B1523CBD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840834"/>
      </p:ext>
    </p:extLst>
  </p:cSld>
  <p:clrMapOvr>
    <a:masterClrMapping/>
  </p:clrMapOvr>
  <p:transition>
    <p:blinds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1AC0A-8C32-46C8-83B4-C6B969B7D15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229043"/>
      </p:ext>
    </p:extLst>
  </p:cSld>
  <p:clrMapOvr>
    <a:masterClrMapping/>
  </p:clrMapOvr>
  <p:transition>
    <p:blinds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05CCB-A60B-41E5-B165-62E4497618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669820"/>
      </p:ext>
    </p:extLst>
  </p:cSld>
  <p:clrMapOvr>
    <a:masterClrMapping/>
  </p:clrMapOvr>
  <p:transition>
    <p:blinds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8396-E47B-454F-89BA-94E72300141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68378"/>
      </p:ext>
    </p:extLst>
  </p:cSld>
  <p:clrMapOvr>
    <a:masterClrMapping/>
  </p:clrMapOvr>
  <p:transition>
    <p:blinds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119A0-C22E-475D-9A14-C7720881296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316302"/>
      </p:ext>
    </p:extLst>
  </p:cSld>
  <p:clrMapOvr>
    <a:masterClrMapping/>
  </p:clrMapOvr>
  <p:transition>
    <p:blinds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6D933-79DA-4157-85AF-461807F6F42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578275"/>
      </p:ext>
    </p:extLst>
  </p:cSld>
  <p:clrMapOvr>
    <a:masterClrMapping/>
  </p:clrMapOvr>
  <p:transition>
    <p:blinds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E5F58-9AB8-4F33-9CA4-05CF8C9DEBAC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779608"/>
      </p:ext>
    </p:extLst>
  </p:cSld>
  <p:clrMapOvr>
    <a:masterClrMapping/>
  </p:clrMapOvr>
  <p:transition>
    <p:blinds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B509C-FB35-4F8C-806E-A89769C434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993538"/>
      </p:ext>
    </p:extLst>
  </p:cSld>
  <p:clrMapOvr>
    <a:masterClrMapping/>
  </p:clrMapOvr>
  <p:transition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1AC0A-8C32-46C8-83B4-C6B969B7D15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150026"/>
      </p:ext>
    </p:extLst>
  </p:cSld>
  <p:clrMapOvr>
    <a:masterClrMapping/>
  </p:clrMapOvr>
  <p:transition>
    <p:blinds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0C6F-828D-4507-8B93-7F363695F1D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813413"/>
      </p:ext>
    </p:extLst>
  </p:cSld>
  <p:clrMapOvr>
    <a:masterClrMapping/>
  </p:clrMapOvr>
  <p:transition>
    <p:blinds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ABC-F4E9-4BCB-AE31-17790E5B5E94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262766"/>
      </p:ext>
    </p:extLst>
  </p:cSld>
  <p:clrMapOvr>
    <a:masterClrMapping/>
  </p:clrMapOvr>
  <p:transition>
    <p:blinds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6DBA4-BDA0-4A20-BA57-CB844E5B024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737740"/>
      </p:ext>
    </p:extLst>
  </p:cSld>
  <p:clrMapOvr>
    <a:masterClrMapping/>
  </p:clrMapOvr>
  <p:transition>
    <p:blinds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8C3CE-A180-46FA-8D1E-26D31331469A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432879"/>
      </p:ext>
    </p:extLst>
  </p:cSld>
  <p:clrMapOvr>
    <a:masterClrMapping/>
  </p:clrMapOvr>
  <p:transition>
    <p:blinds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FB533-CEEF-458A-B32E-8C362D82CF1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999203"/>
      </p:ext>
    </p:extLst>
  </p:cSld>
  <p:clrMapOvr>
    <a:masterClrMapping/>
  </p:clrMapOvr>
  <p:transition>
    <p:blinds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2FC7F-91D5-4B34-8211-6EB06EBB3A48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221118"/>
      </p:ext>
    </p:extLst>
  </p:cSld>
  <p:clrMapOvr>
    <a:masterClrMapping/>
  </p:clrMapOvr>
  <p:transition>
    <p:blinds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D5F2F-03A4-4099-9E09-C95B1523CBD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59055"/>
      </p:ext>
    </p:extLst>
  </p:cSld>
  <p:clrMapOvr>
    <a:masterClrMapping/>
  </p:clrMapOvr>
  <p:transition>
    <p:blinds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1AC0A-8C32-46C8-83B4-C6B969B7D15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26821"/>
      </p:ext>
    </p:extLst>
  </p:cSld>
  <p:clrMapOvr>
    <a:masterClrMapping/>
  </p:clrMapOvr>
  <p:transition>
    <p:blinds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05CCB-A60B-41E5-B165-62E4497618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037597"/>
      </p:ext>
    </p:extLst>
  </p:cSld>
  <p:clrMapOvr>
    <a:masterClrMapping/>
  </p:clrMapOvr>
  <p:transition>
    <p:blinds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8396-E47B-454F-89BA-94E72300141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864048"/>
      </p:ext>
    </p:extLst>
  </p:cSld>
  <p:clrMapOvr>
    <a:masterClrMapping/>
  </p:clrMapOvr>
  <p:transition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05CCB-A60B-41E5-B165-62E4497618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9431"/>
      </p:ext>
    </p:extLst>
  </p:cSld>
  <p:clrMapOvr>
    <a:masterClrMapping/>
  </p:clrMapOvr>
  <p:transition>
    <p:blinds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119A0-C22E-475D-9A14-C7720881296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009144"/>
      </p:ext>
    </p:extLst>
  </p:cSld>
  <p:clrMapOvr>
    <a:masterClrMapping/>
  </p:clrMapOvr>
  <p:transition>
    <p:blinds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6D933-79DA-4157-85AF-461807F6F42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58705"/>
      </p:ext>
    </p:extLst>
  </p:cSld>
  <p:clrMapOvr>
    <a:masterClrMapping/>
  </p:clrMapOvr>
  <p:transition>
    <p:blinds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E5F58-9AB8-4F33-9CA4-05CF8C9DEBAC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308046"/>
      </p:ext>
    </p:extLst>
  </p:cSld>
  <p:clrMapOvr>
    <a:masterClrMapping/>
  </p:clrMapOvr>
  <p:transition>
    <p:blinds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B509C-FB35-4F8C-806E-A89769C434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337458"/>
      </p:ext>
    </p:extLst>
  </p:cSld>
  <p:clrMapOvr>
    <a:masterClrMapping/>
  </p:clrMapOvr>
  <p:transition>
    <p:blinds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0C6F-828D-4507-8B93-7F363695F1D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307697"/>
      </p:ext>
    </p:extLst>
  </p:cSld>
  <p:clrMapOvr>
    <a:masterClrMapping/>
  </p:clrMapOvr>
  <p:transition>
    <p:blinds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ABC-F4E9-4BCB-AE31-17790E5B5E94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145763"/>
      </p:ext>
    </p:extLst>
  </p:cSld>
  <p:clrMapOvr>
    <a:masterClrMapping/>
  </p:clrMapOvr>
  <p:transition>
    <p:blinds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6DBA4-BDA0-4A20-BA57-CB844E5B024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0720"/>
      </p:ext>
    </p:extLst>
  </p:cSld>
  <p:clrMapOvr>
    <a:masterClrMapping/>
  </p:clrMapOvr>
  <p:transition>
    <p:blinds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8C3CE-A180-46FA-8D1E-26D31331469A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70138"/>
      </p:ext>
    </p:extLst>
  </p:cSld>
  <p:clrMapOvr>
    <a:masterClrMapping/>
  </p:clrMapOvr>
  <p:transition>
    <p:blinds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FB533-CEEF-458A-B32E-8C362D82CF1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992717"/>
      </p:ext>
    </p:extLst>
  </p:cSld>
  <p:clrMapOvr>
    <a:masterClrMapping/>
  </p:clrMapOvr>
  <p:transition>
    <p:blinds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2FC7F-91D5-4B34-8211-6EB06EBB3A48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30009"/>
      </p:ext>
    </p:extLst>
  </p:cSld>
  <p:clrMapOvr>
    <a:masterClrMapping/>
  </p:clrMapOvr>
  <p:transition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8396-E47B-454F-89BA-94E72300141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068076"/>
      </p:ext>
    </p:extLst>
  </p:cSld>
  <p:clrMapOvr>
    <a:masterClrMapping/>
  </p:clrMapOvr>
  <p:transition>
    <p:blinds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D5F2F-03A4-4099-9E09-C95B1523CBD3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377269"/>
      </p:ext>
    </p:extLst>
  </p:cSld>
  <p:clrMapOvr>
    <a:masterClrMapping/>
  </p:clrMapOvr>
  <p:transition>
    <p:blinds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1AC0A-8C32-46C8-83B4-C6B969B7D15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401288"/>
      </p:ext>
    </p:extLst>
  </p:cSld>
  <p:clrMapOvr>
    <a:masterClrMapping/>
  </p:clrMapOvr>
  <p:transition>
    <p:blinds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05CCB-A60B-41E5-B165-62E4497618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460349"/>
      </p:ext>
    </p:extLst>
  </p:cSld>
  <p:clrMapOvr>
    <a:masterClrMapping/>
  </p:clrMapOvr>
  <p:transition>
    <p:blinds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8396-E47B-454F-89BA-94E72300141E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63800"/>
      </p:ext>
    </p:extLst>
  </p:cSld>
  <p:clrMapOvr>
    <a:masterClrMapping/>
  </p:clrMapOvr>
  <p:transition>
    <p:blinds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119A0-C22E-475D-9A14-C7720881296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036212"/>
      </p:ext>
    </p:extLst>
  </p:cSld>
  <p:clrMapOvr>
    <a:masterClrMapping/>
  </p:clrMapOvr>
  <p:transition>
    <p:blinds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6D933-79DA-4157-85AF-461807F6F42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198683"/>
      </p:ext>
    </p:extLst>
  </p:cSld>
  <p:clrMapOvr>
    <a:masterClrMapping/>
  </p:clrMapOvr>
  <p:transition>
    <p:blinds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E5F58-9AB8-4F33-9CA4-05CF8C9DEBAC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578136"/>
      </p:ext>
    </p:extLst>
  </p:cSld>
  <p:clrMapOvr>
    <a:masterClrMapping/>
  </p:clrMapOvr>
  <p:transition>
    <p:blinds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B509C-FB35-4F8C-806E-A89769C434A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545357"/>
      </p:ext>
    </p:extLst>
  </p:cSld>
  <p:clrMapOvr>
    <a:masterClrMapping/>
  </p:clrMapOvr>
  <p:transition>
    <p:blinds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F0C6F-828D-4507-8B93-7F363695F1D1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717886"/>
      </p:ext>
    </p:extLst>
  </p:cSld>
  <p:clrMapOvr>
    <a:masterClrMapping/>
  </p:clrMapOvr>
  <p:transition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97A37-EFBB-4F20-ABC8-8B6F15C9FF4C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61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97A37-EFBB-4F20-ABC8-8B6F15C9FF4C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633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97A37-EFBB-4F20-ABC8-8B6F15C9FF4C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78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97A37-EFBB-4F20-ABC8-8B6F15C9FF4C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172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97A37-EFBB-4F20-ABC8-8B6F15C9FF4C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6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97A37-EFBB-4F20-ABC8-8B6F15C9FF4C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458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97A37-EFBB-4F20-ABC8-8B6F15C9FF4C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72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CC99FF"/>
              </a:gs>
              <a:gs pos="100000">
                <a:srgbClr val="5E4776"/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cs-CZ" altLang="cs-CZ" dirty="0" smtClean="0"/>
              <a:t>Oběhová </a:t>
            </a:r>
            <a:r>
              <a:rPr lang="cs-CZ" altLang="cs-CZ" dirty="0" smtClean="0"/>
              <a:t>soustava 2 </a:t>
            </a:r>
            <a:endParaRPr lang="cs-CZ" altLang="cs-CZ" dirty="0" smtClean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sz="half" idx="1"/>
          </p:nvPr>
        </p:nvSpPr>
        <p:spPr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cs-CZ" sz="2800" dirty="0" smtClean="0">
                <a:solidFill>
                  <a:srgbClr val="FF0000"/>
                </a:solidFill>
              </a:rPr>
              <a:t>Krev </a:t>
            </a:r>
            <a:r>
              <a:rPr lang="cs-CZ" sz="2800" dirty="0" smtClean="0">
                <a:solidFill>
                  <a:srgbClr val="FF0000"/>
                </a:solidFill>
              </a:rPr>
              <a:t>a její </a:t>
            </a:r>
            <a:r>
              <a:rPr lang="cs-CZ" sz="2800" dirty="0" smtClean="0">
                <a:solidFill>
                  <a:srgbClr val="FF0000"/>
                </a:solidFill>
              </a:rPr>
              <a:t>deriváty </a:t>
            </a:r>
            <a:endParaRPr lang="cs-CZ" sz="2800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cs-CZ" sz="2800" dirty="0" smtClean="0">
                <a:solidFill>
                  <a:srgbClr val="FF0000"/>
                </a:solidFill>
              </a:rPr>
              <a:t>    ( složení, funkce)</a:t>
            </a:r>
          </a:p>
          <a:p>
            <a:pPr eaLnBrk="1" hangingPunct="1">
              <a:buFontTx/>
              <a:buNone/>
              <a:defRPr/>
            </a:pPr>
            <a:endParaRPr lang="cs-CZ" sz="2800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cs-CZ" sz="2800" dirty="0" smtClean="0"/>
              <a:t>Srdce</a:t>
            </a:r>
            <a:endParaRPr lang="cs-CZ" sz="2800" dirty="0" smtClean="0"/>
          </a:p>
          <a:p>
            <a:pPr eaLnBrk="1" hangingPunct="1">
              <a:buFontTx/>
              <a:buNone/>
              <a:defRPr/>
            </a:pPr>
            <a:r>
              <a:rPr lang="cs-CZ" sz="2800" dirty="0" smtClean="0"/>
              <a:t>    (stavba, funkce)</a:t>
            </a:r>
          </a:p>
          <a:p>
            <a:pPr eaLnBrk="1" hangingPunct="1">
              <a:buFontTx/>
              <a:buNone/>
              <a:defRPr/>
            </a:pPr>
            <a:endParaRPr lang="cs-CZ" sz="2800" dirty="0" smtClean="0"/>
          </a:p>
          <a:p>
            <a:pPr eaLnBrk="1" hangingPunct="1">
              <a:buFontTx/>
              <a:buNone/>
              <a:defRPr/>
            </a:pPr>
            <a:r>
              <a:rPr lang="cs-CZ" sz="2800" dirty="0" smtClean="0"/>
              <a:t>Tělní </a:t>
            </a:r>
            <a:r>
              <a:rPr lang="cs-CZ" sz="2800" dirty="0" smtClean="0"/>
              <a:t>oběhy</a:t>
            </a:r>
          </a:p>
          <a:p>
            <a:pPr eaLnBrk="1" hangingPunct="1">
              <a:buFontTx/>
              <a:buNone/>
              <a:defRPr/>
            </a:pPr>
            <a:endParaRPr lang="cs-CZ" sz="2800" dirty="0" smtClean="0"/>
          </a:p>
          <a:p>
            <a:pPr eaLnBrk="1" hangingPunct="1">
              <a:buFontTx/>
              <a:buNone/>
              <a:defRPr/>
            </a:pPr>
            <a:endParaRPr lang="cs-CZ" sz="2800" dirty="0" smtClean="0"/>
          </a:p>
        </p:txBody>
      </p:sp>
      <p:pic>
        <p:nvPicPr>
          <p:cNvPr id="2052" name="Picture 7" descr="006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lum bright="-1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1628775"/>
            <a:ext cx="2911475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2208044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275"/>
                  <a:invGamma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Bílé krvinky-leukocyty</a:t>
            </a:r>
          </a:p>
        </p:txBody>
      </p:sp>
      <p:sp>
        <p:nvSpPr>
          <p:cNvPr id="7171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628775"/>
            <a:ext cx="4038600" cy="4525963"/>
          </a:xfrm>
          <a:solidFill>
            <a:srgbClr val="CC99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dirty="0" smtClean="0"/>
              <a:t>Granulocyty-</a:t>
            </a:r>
            <a:r>
              <a:rPr lang="cs-CZ" altLang="cs-CZ" sz="2000" dirty="0" smtClean="0"/>
              <a:t> hrubý povrch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dirty="0" smtClean="0"/>
              <a:t>a/ </a:t>
            </a:r>
            <a:r>
              <a:rPr lang="cs-CZ" altLang="cs-CZ" sz="1800" b="1" dirty="0" err="1" smtClean="0"/>
              <a:t>neutrofily</a:t>
            </a:r>
            <a:r>
              <a:rPr lang="cs-CZ" altLang="cs-CZ" sz="1800" dirty="0" smtClean="0"/>
              <a:t>-nejpočetnější, jsou přitahovány látkami, které produkují , bakterie pohlcují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dirty="0" smtClean="0"/>
              <a:t>     a pomocí </a:t>
            </a:r>
            <a:r>
              <a:rPr lang="cs-CZ" altLang="cs-CZ" sz="1800" dirty="0" err="1" smtClean="0"/>
              <a:t>chem.látek</a:t>
            </a:r>
            <a:r>
              <a:rPr lang="cs-CZ" altLang="cs-CZ" sz="1800" dirty="0" smtClean="0"/>
              <a:t> je ničí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dirty="0" smtClean="0"/>
              <a:t>b/ </a:t>
            </a:r>
            <a:r>
              <a:rPr lang="cs-CZ" altLang="cs-CZ" sz="1800" b="1" dirty="0" smtClean="0"/>
              <a:t>eozinofily</a:t>
            </a:r>
            <a:r>
              <a:rPr lang="cs-CZ" altLang="cs-CZ" sz="1800" dirty="0" smtClean="0"/>
              <a:t>- ničí v krvi cizí bílkoviny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dirty="0" smtClean="0"/>
              <a:t>c/ </a:t>
            </a:r>
            <a:r>
              <a:rPr lang="cs-CZ" altLang="cs-CZ" sz="1800" b="1" dirty="0" err="1" smtClean="0"/>
              <a:t>bazofily</a:t>
            </a:r>
            <a:r>
              <a:rPr lang="cs-CZ" altLang="cs-CZ" sz="1800" dirty="0" smtClean="0"/>
              <a:t>- produkují heparin, který brání srážení krve v cévách a jejich ucpávání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dirty="0" smtClean="0"/>
              <a:t>Agranulocyty</a:t>
            </a:r>
            <a:r>
              <a:rPr lang="cs-CZ" altLang="cs-CZ" sz="1800" dirty="0" smtClean="0"/>
              <a:t>-hladký povrch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dirty="0" smtClean="0"/>
              <a:t>a/ </a:t>
            </a:r>
            <a:r>
              <a:rPr lang="cs-CZ" altLang="cs-CZ" sz="1800" b="1" dirty="0" smtClean="0"/>
              <a:t>lymfocyty</a:t>
            </a:r>
            <a:r>
              <a:rPr lang="cs-CZ" altLang="cs-CZ" sz="1800" dirty="0" smtClean="0"/>
              <a:t>-produkují protijedy proti </a:t>
            </a:r>
            <a:r>
              <a:rPr lang="cs-CZ" altLang="cs-CZ" sz="1800" dirty="0" err="1" smtClean="0"/>
              <a:t>chem.látkám</a:t>
            </a:r>
            <a:r>
              <a:rPr lang="cs-CZ" altLang="cs-CZ" sz="1800" dirty="0" smtClean="0"/>
              <a:t> tvoř. Bakteriemi-tzn. stálé udržování imunity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dirty="0" smtClean="0"/>
              <a:t>b/</a:t>
            </a:r>
            <a:r>
              <a:rPr lang="cs-CZ" altLang="cs-CZ" sz="1800" b="1" dirty="0" smtClean="0"/>
              <a:t>monocyty</a:t>
            </a:r>
            <a:r>
              <a:rPr lang="cs-CZ" altLang="cs-CZ" sz="1800" dirty="0" smtClean="0"/>
              <a:t>- popeláři odstraňující buňky poškozené útokem bakterií</a:t>
            </a:r>
            <a:endParaRPr lang="cs-CZ" altLang="cs-CZ" sz="20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dirty="0" smtClean="0"/>
              <a:t>                                      </a:t>
            </a:r>
          </a:p>
        </p:txBody>
      </p:sp>
      <p:pic>
        <p:nvPicPr>
          <p:cNvPr id="7172" name="Picture 7" descr="008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700213"/>
            <a:ext cx="4038600" cy="1747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Text Box 8"/>
          <p:cNvSpPr txBox="1">
            <a:spLocks noChangeArrowheads="1"/>
          </p:cNvSpPr>
          <p:nvPr/>
        </p:nvSpPr>
        <p:spPr bwMode="auto">
          <a:xfrm>
            <a:off x="539750" y="3789363"/>
            <a:ext cx="3960813" cy="215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dirty="0">
                <a:solidFill>
                  <a:srgbClr val="000000"/>
                </a:solidFill>
              </a:rPr>
              <a:t>Leukocyty-počet 10 000/mm</a:t>
            </a:r>
            <a:r>
              <a:rPr lang="en-US" altLang="cs-CZ" dirty="0">
                <a:solidFill>
                  <a:srgbClr val="000000"/>
                </a:solidFill>
              </a:rPr>
              <a:t>³</a:t>
            </a:r>
            <a:r>
              <a:rPr lang="cs-CZ" altLang="cs-CZ" dirty="0">
                <a:solidFill>
                  <a:srgbClr val="000000"/>
                </a:solidFill>
              </a:rPr>
              <a:t> krve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dirty="0">
                <a:solidFill>
                  <a:srgbClr val="000000"/>
                </a:solidFill>
              </a:rPr>
              <a:t>Jsou to útvary zodpovědné za obranu organismu proti vetřelcům-viry, bakterie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dirty="0">
                <a:solidFill>
                  <a:srgbClr val="000000"/>
                </a:solidFill>
              </a:rPr>
              <a:t>Dělíme na -granulocyty (75%)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dirty="0">
                <a:solidFill>
                  <a:srgbClr val="000000"/>
                </a:solidFill>
              </a:rPr>
              <a:t>                 -agranulocyty (25%)</a:t>
            </a:r>
            <a:endParaRPr lang="en-US" alt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383459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  <a:gradFill rotWithShape="1">
            <a:gsLst>
              <a:gs pos="0">
                <a:srgbClr val="FFDB94"/>
              </a:gs>
              <a:gs pos="50000">
                <a:srgbClr val="FFCC66"/>
              </a:gs>
              <a:gs pos="100000">
                <a:srgbClr val="FFDB94"/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cs-CZ" altLang="cs-CZ" smtClean="0"/>
              <a:t>Krevní destičky- trombocyty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628775"/>
            <a:ext cx="4038600" cy="4525963"/>
          </a:xfrm>
          <a:solidFill>
            <a:schemeClr val="accent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cs-CZ" altLang="cs-CZ" sz="2000" b="1" smtClean="0"/>
              <a:t>Trombocyty</a:t>
            </a:r>
            <a:r>
              <a:rPr lang="cs-CZ" altLang="cs-CZ" sz="2000" smtClean="0"/>
              <a:t> jsou nepravidelné útvary zajišťující ochranu proti ztrátám krve při poškození cévy. Při poškození cévy se rozbíjejí o její okraj a uvolňují látku tromboplastin. Ta je lepí k sobě. Současně z krevní bílkoviny fibrinogenu se stává fibrin, který tvoří sítě a těmi jsou červené krvinky zachyceny.</a:t>
            </a:r>
          </a:p>
          <a:p>
            <a:pPr eaLnBrk="1" hangingPunct="1">
              <a:buFontTx/>
              <a:buNone/>
            </a:pPr>
            <a:r>
              <a:rPr lang="cs-CZ" altLang="cs-CZ" sz="2000" smtClean="0"/>
              <a:t>Počet- 300 tisíc/mm</a:t>
            </a:r>
            <a:r>
              <a:rPr lang="en-US" altLang="cs-CZ" sz="2000" smtClean="0"/>
              <a:t>³</a:t>
            </a:r>
            <a:r>
              <a:rPr lang="cs-CZ" altLang="cs-CZ" sz="2000" smtClean="0"/>
              <a:t> krve</a:t>
            </a:r>
            <a:endParaRPr lang="en-US" altLang="cs-CZ" sz="2000" smtClean="0"/>
          </a:p>
          <a:p>
            <a:pPr eaLnBrk="1" hangingPunct="1">
              <a:buFontTx/>
              <a:buNone/>
            </a:pPr>
            <a:r>
              <a:rPr lang="cs-CZ" altLang="cs-CZ" sz="2000" smtClean="0"/>
              <a:t>Žijí 10 dní</a:t>
            </a:r>
          </a:p>
        </p:txBody>
      </p:sp>
      <p:pic>
        <p:nvPicPr>
          <p:cNvPr id="8196" name="Picture 7" descr="009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557338"/>
            <a:ext cx="4038600" cy="4681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814193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  <a:gradFill rotWithShape="1">
            <a:gsLst>
              <a:gs pos="0">
                <a:srgbClr val="E4BACC"/>
              </a:gs>
              <a:gs pos="100000">
                <a:srgbClr val="6A565E"/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cs-CZ" altLang="cs-CZ" smtClean="0"/>
              <a:t>Krvetvorba</a:t>
            </a:r>
          </a:p>
        </p:txBody>
      </p:sp>
      <p:pic>
        <p:nvPicPr>
          <p:cNvPr id="9219" name="Picture 6" descr="010"/>
          <p:cNvPicPr>
            <a:picLocks noChangeAspect="1" noChangeArrowheads="1"/>
          </p:cNvPicPr>
          <p:nvPr>
            <p:ph idx="1"/>
          </p:nvPr>
        </p:nvPicPr>
        <p:blipFill>
          <a:blip r:embed="rId2">
            <a:lum bright="-1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628775"/>
            <a:ext cx="3671888" cy="4752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539750" y="1916113"/>
            <a:ext cx="3671888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>
                <a:solidFill>
                  <a:srgbClr val="000000"/>
                </a:solidFill>
              </a:rPr>
              <a:t>V dospělosti probíhá tvorba červených a bílých krvinek a krevních destiček v:</a:t>
            </a:r>
          </a:p>
        </p:txBody>
      </p:sp>
      <p:sp>
        <p:nvSpPr>
          <p:cNvPr id="9221" name="Line 8"/>
          <p:cNvSpPr>
            <a:spLocks noChangeShapeType="1"/>
          </p:cNvSpPr>
          <p:nvPr/>
        </p:nvSpPr>
        <p:spPr bwMode="auto">
          <a:xfrm flipV="1">
            <a:off x="3779838" y="2276475"/>
            <a:ext cx="14398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222" name="Line 9"/>
          <p:cNvSpPr>
            <a:spLocks noChangeShapeType="1"/>
          </p:cNvSpPr>
          <p:nvPr/>
        </p:nvSpPr>
        <p:spPr bwMode="auto">
          <a:xfrm flipV="1">
            <a:off x="3851275" y="2852738"/>
            <a:ext cx="129698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223" name="Line 10"/>
          <p:cNvSpPr>
            <a:spLocks noChangeShapeType="1"/>
          </p:cNvSpPr>
          <p:nvPr/>
        </p:nvSpPr>
        <p:spPr bwMode="auto">
          <a:xfrm flipV="1">
            <a:off x="3779838" y="3284538"/>
            <a:ext cx="13684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224" name="Line 11"/>
          <p:cNvSpPr>
            <a:spLocks noChangeShapeType="1"/>
          </p:cNvSpPr>
          <p:nvPr/>
        </p:nvSpPr>
        <p:spPr bwMode="auto">
          <a:xfrm flipV="1">
            <a:off x="3924300" y="3284538"/>
            <a:ext cx="1439863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225" name="Line 12"/>
          <p:cNvSpPr>
            <a:spLocks noChangeShapeType="1"/>
          </p:cNvSpPr>
          <p:nvPr/>
        </p:nvSpPr>
        <p:spPr bwMode="auto">
          <a:xfrm flipV="1">
            <a:off x="3779838" y="2708275"/>
            <a:ext cx="151288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226" name="Line 13"/>
          <p:cNvSpPr>
            <a:spLocks noChangeShapeType="1"/>
          </p:cNvSpPr>
          <p:nvPr/>
        </p:nvSpPr>
        <p:spPr bwMode="auto">
          <a:xfrm flipV="1">
            <a:off x="3924300" y="3860800"/>
            <a:ext cx="1152525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227" name="Line 14"/>
          <p:cNvSpPr>
            <a:spLocks noChangeShapeType="1"/>
          </p:cNvSpPr>
          <p:nvPr/>
        </p:nvSpPr>
        <p:spPr bwMode="auto">
          <a:xfrm flipV="1">
            <a:off x="3924300" y="4005263"/>
            <a:ext cx="1439863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228" name="Text Box 15"/>
          <p:cNvSpPr txBox="1">
            <a:spLocks noChangeArrowheads="1"/>
          </p:cNvSpPr>
          <p:nvPr/>
        </p:nvSpPr>
        <p:spPr bwMode="auto">
          <a:xfrm>
            <a:off x="2843213" y="2565400"/>
            <a:ext cx="936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sz="1600">
                <a:solidFill>
                  <a:srgbClr val="000000"/>
                </a:solidFill>
              </a:rPr>
              <a:t>    lebka</a:t>
            </a:r>
          </a:p>
        </p:txBody>
      </p:sp>
      <p:sp>
        <p:nvSpPr>
          <p:cNvPr id="9229" name="Text Box 16"/>
          <p:cNvSpPr txBox="1">
            <a:spLocks noChangeArrowheads="1"/>
          </p:cNvSpPr>
          <p:nvPr/>
        </p:nvSpPr>
        <p:spPr bwMode="auto">
          <a:xfrm>
            <a:off x="2555875" y="2852738"/>
            <a:ext cx="1295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sz="1600">
                <a:solidFill>
                  <a:srgbClr val="000000"/>
                </a:solidFill>
              </a:rPr>
              <a:t>krč.obratle</a:t>
            </a:r>
          </a:p>
        </p:txBody>
      </p:sp>
      <p:sp>
        <p:nvSpPr>
          <p:cNvPr id="9230" name="Text Box 17"/>
          <p:cNvSpPr txBox="1">
            <a:spLocks noChangeArrowheads="1"/>
          </p:cNvSpPr>
          <p:nvPr/>
        </p:nvSpPr>
        <p:spPr bwMode="auto">
          <a:xfrm>
            <a:off x="2051050" y="3141663"/>
            <a:ext cx="1800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sz="1600">
                <a:solidFill>
                  <a:srgbClr val="000000"/>
                </a:solidFill>
              </a:rPr>
              <a:t>          klíční kosti</a:t>
            </a:r>
          </a:p>
        </p:txBody>
      </p:sp>
      <p:sp>
        <p:nvSpPr>
          <p:cNvPr id="9231" name="Text Box 19"/>
          <p:cNvSpPr txBox="1">
            <a:spLocks noChangeArrowheads="1"/>
          </p:cNvSpPr>
          <p:nvPr/>
        </p:nvSpPr>
        <p:spPr bwMode="auto">
          <a:xfrm>
            <a:off x="2700338" y="3429000"/>
            <a:ext cx="11509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sz="1600">
                <a:solidFill>
                  <a:srgbClr val="000000"/>
                </a:solidFill>
              </a:rPr>
              <a:t>      žebra</a:t>
            </a:r>
          </a:p>
        </p:txBody>
      </p:sp>
      <p:sp>
        <p:nvSpPr>
          <p:cNvPr id="9232" name="Text Box 20"/>
          <p:cNvSpPr txBox="1">
            <a:spLocks noChangeArrowheads="1"/>
          </p:cNvSpPr>
          <p:nvPr/>
        </p:nvSpPr>
        <p:spPr bwMode="auto">
          <a:xfrm>
            <a:off x="2771775" y="3933825"/>
            <a:ext cx="11525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sz="1600">
                <a:solidFill>
                  <a:srgbClr val="000000"/>
                </a:solidFill>
              </a:rPr>
              <a:t>hrud.kost</a:t>
            </a:r>
          </a:p>
        </p:txBody>
      </p:sp>
      <p:sp>
        <p:nvSpPr>
          <p:cNvPr id="9233" name="Text Box 21"/>
          <p:cNvSpPr txBox="1">
            <a:spLocks noChangeArrowheads="1"/>
          </p:cNvSpPr>
          <p:nvPr/>
        </p:nvSpPr>
        <p:spPr bwMode="auto">
          <a:xfrm>
            <a:off x="2700338" y="4221163"/>
            <a:ext cx="12239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sz="1600">
                <a:solidFill>
                  <a:srgbClr val="000000"/>
                </a:solidFill>
              </a:rPr>
              <a:t>        pánev</a:t>
            </a:r>
          </a:p>
        </p:txBody>
      </p:sp>
      <p:sp>
        <p:nvSpPr>
          <p:cNvPr id="9234" name="Text Box 22"/>
          <p:cNvSpPr txBox="1">
            <a:spLocks noChangeArrowheads="1"/>
          </p:cNvSpPr>
          <p:nvPr/>
        </p:nvSpPr>
        <p:spPr bwMode="auto">
          <a:xfrm>
            <a:off x="2843213" y="4581525"/>
            <a:ext cx="10810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sz="1600">
                <a:solidFill>
                  <a:srgbClr val="000000"/>
                </a:solidFill>
              </a:rPr>
              <a:t>kříž.kost</a:t>
            </a:r>
          </a:p>
        </p:txBody>
      </p:sp>
      <p:sp>
        <p:nvSpPr>
          <p:cNvPr id="9235" name="Text Box 23"/>
          <p:cNvSpPr txBox="1">
            <a:spLocks noChangeArrowheads="1"/>
          </p:cNvSpPr>
          <p:nvPr/>
        </p:nvSpPr>
        <p:spPr bwMode="auto">
          <a:xfrm>
            <a:off x="468313" y="5084763"/>
            <a:ext cx="39592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cs-CZ">
                <a:solidFill>
                  <a:srgbClr val="000000"/>
                </a:solidFill>
              </a:rPr>
              <a:t>+</a:t>
            </a:r>
            <a:r>
              <a:rPr lang="cs-CZ" altLang="cs-CZ">
                <a:solidFill>
                  <a:srgbClr val="000000"/>
                </a:solidFill>
              </a:rPr>
              <a:t>část bílých krvinek slezina a mízní uzliny</a:t>
            </a:r>
            <a:endParaRPr lang="en-US" altLang="cs-CZ">
              <a:solidFill>
                <a:srgbClr val="000000"/>
              </a:solidFill>
            </a:endParaRPr>
          </a:p>
        </p:txBody>
      </p:sp>
      <p:sp>
        <p:nvSpPr>
          <p:cNvPr id="9236" name="Line 24"/>
          <p:cNvSpPr>
            <a:spLocks noChangeShapeType="1"/>
          </p:cNvSpPr>
          <p:nvPr/>
        </p:nvSpPr>
        <p:spPr bwMode="auto">
          <a:xfrm flipV="1">
            <a:off x="4140200" y="3213100"/>
            <a:ext cx="1655763" cy="2087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9237" name="Line 25"/>
          <p:cNvSpPr>
            <a:spLocks noChangeShapeType="1"/>
          </p:cNvSpPr>
          <p:nvPr/>
        </p:nvSpPr>
        <p:spPr bwMode="auto">
          <a:xfrm flipV="1">
            <a:off x="3132138" y="3573463"/>
            <a:ext cx="2447925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856244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41176"/>
                  <a:invGamma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defRPr/>
            </a:pPr>
            <a:r>
              <a:rPr lang="cs-CZ" smtClean="0"/>
              <a:t>Krevní skupiny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cs-CZ" altLang="cs-CZ" sz="1800" dirty="0" smtClean="0"/>
              <a:t>Existují 4 krevní skupiny-A,B,AB,O-lišící se podle tzv. antigenu, </a:t>
            </a:r>
            <a:r>
              <a:rPr lang="cs-CZ" altLang="cs-CZ" sz="1800" dirty="0" err="1" smtClean="0"/>
              <a:t>tj,znaku</a:t>
            </a:r>
            <a:r>
              <a:rPr lang="cs-CZ" altLang="cs-CZ" sz="1800" dirty="0" smtClean="0"/>
              <a:t> na povrchu </a:t>
            </a:r>
            <a:r>
              <a:rPr lang="cs-CZ" altLang="cs-CZ" sz="1800" dirty="0" err="1" smtClean="0"/>
              <a:t>červ.krvinky.Pokud</a:t>
            </a:r>
            <a:r>
              <a:rPr lang="cs-CZ" altLang="cs-CZ" sz="1800" dirty="0" smtClean="0"/>
              <a:t> dojde k transfuzi krve od nevhodné skupiny, krev koaguluje( sráží se) a ucpává cévy.</a:t>
            </a:r>
          </a:p>
          <a:p>
            <a:pPr eaLnBrk="1" hangingPunct="1"/>
            <a:r>
              <a:rPr lang="cs-CZ" altLang="cs-CZ" sz="1800" dirty="0" err="1" smtClean="0"/>
              <a:t>Kompaktibilita</a:t>
            </a:r>
            <a:r>
              <a:rPr lang="cs-CZ" altLang="cs-CZ" sz="1800" dirty="0" smtClean="0"/>
              <a:t> krevních skupin-viz. tabulka</a:t>
            </a:r>
          </a:p>
        </p:txBody>
      </p:sp>
      <p:pic>
        <p:nvPicPr>
          <p:cNvPr id="10244" name="Picture 7" descr="005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lum bright="-1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2997200"/>
            <a:ext cx="5976937" cy="2187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Line 8"/>
          <p:cNvSpPr>
            <a:spLocks noChangeShapeType="1"/>
          </p:cNvSpPr>
          <p:nvPr/>
        </p:nvSpPr>
        <p:spPr bwMode="auto">
          <a:xfrm>
            <a:off x="4643438" y="2781300"/>
            <a:ext cx="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46" name="Text Box 10"/>
          <p:cNvSpPr txBox="1">
            <a:spLocks noChangeArrowheads="1"/>
          </p:cNvSpPr>
          <p:nvPr/>
        </p:nvSpPr>
        <p:spPr bwMode="auto">
          <a:xfrm>
            <a:off x="971550" y="5300663"/>
            <a:ext cx="75612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b="1">
                <a:solidFill>
                  <a:srgbClr val="000000"/>
                </a:solidFill>
              </a:rPr>
              <a:t>Skupina O-univerzální dárce/skupinaAB-univerzální příjemce</a:t>
            </a:r>
          </a:p>
        </p:txBody>
      </p:sp>
      <p:sp>
        <p:nvSpPr>
          <p:cNvPr id="10247" name="Text Box 11"/>
          <p:cNvSpPr txBox="1">
            <a:spLocks noChangeArrowheads="1"/>
          </p:cNvSpPr>
          <p:nvPr/>
        </p:nvSpPr>
        <p:spPr bwMode="auto">
          <a:xfrm>
            <a:off x="539750" y="5805488"/>
            <a:ext cx="79200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cs-CZ" altLang="cs-CZ" dirty="0">
                <a:solidFill>
                  <a:srgbClr val="000000"/>
                </a:solidFill>
              </a:rPr>
              <a:t>            Další charakteristikou je </a:t>
            </a:r>
            <a:r>
              <a:rPr lang="cs-CZ" altLang="cs-CZ" dirty="0" err="1">
                <a:solidFill>
                  <a:srgbClr val="000000"/>
                </a:solidFill>
              </a:rPr>
              <a:t>Rh</a:t>
            </a:r>
            <a:r>
              <a:rPr lang="cs-CZ" altLang="cs-CZ" dirty="0">
                <a:solidFill>
                  <a:srgbClr val="000000"/>
                </a:solidFill>
              </a:rPr>
              <a:t> faktor- 85% lidí je </a:t>
            </a:r>
            <a:r>
              <a:rPr lang="cs-CZ" altLang="cs-CZ" dirty="0" err="1">
                <a:solidFill>
                  <a:srgbClr val="000000"/>
                </a:solidFill>
              </a:rPr>
              <a:t>Rh</a:t>
            </a:r>
            <a:r>
              <a:rPr lang="en-US" altLang="cs-CZ" dirty="0">
                <a:solidFill>
                  <a:srgbClr val="000000"/>
                </a:solidFill>
              </a:rPr>
              <a:t>+</a:t>
            </a:r>
            <a:r>
              <a:rPr lang="cs-CZ" altLang="cs-CZ" dirty="0">
                <a:solidFill>
                  <a:srgbClr val="000000"/>
                </a:solidFill>
              </a:rPr>
              <a:t>,15% je </a:t>
            </a:r>
            <a:r>
              <a:rPr lang="cs-CZ" altLang="cs-CZ" dirty="0" err="1">
                <a:solidFill>
                  <a:srgbClr val="000000"/>
                </a:solidFill>
              </a:rPr>
              <a:t>Rh</a:t>
            </a:r>
            <a:r>
              <a:rPr lang="cs-CZ" altLang="cs-CZ" dirty="0">
                <a:solidFill>
                  <a:srgbClr val="000000"/>
                </a:solidFill>
              </a:rPr>
              <a:t>-</a:t>
            </a:r>
            <a:endParaRPr lang="en-US" alt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860555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A6F0F8"/>
              </a:gs>
              <a:gs pos="100000">
                <a:srgbClr val="4D6F73"/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cs-CZ" altLang="cs-CZ" smtClean="0"/>
              <a:t>Choroby krve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000" b="1" dirty="0" smtClean="0"/>
              <a:t>Anémie</a:t>
            </a:r>
            <a:r>
              <a:rPr lang="cs-CZ" altLang="cs-CZ" sz="2000" dirty="0" smtClean="0"/>
              <a:t>-chudokrevnost- nedostatek </a:t>
            </a:r>
            <a:r>
              <a:rPr lang="cs-CZ" altLang="cs-CZ" sz="2000" dirty="0" err="1" smtClean="0"/>
              <a:t>erythrocytů</a:t>
            </a:r>
            <a:endParaRPr lang="cs-CZ" altLang="cs-CZ" sz="2000" dirty="0" smtClean="0"/>
          </a:p>
          <a:p>
            <a:pPr eaLnBrk="1" hangingPunct="1"/>
            <a:r>
              <a:rPr lang="cs-CZ" altLang="cs-CZ" sz="2000" b="1" dirty="0" smtClean="0"/>
              <a:t>Srpkovitá anémie- </a:t>
            </a:r>
            <a:r>
              <a:rPr lang="cs-CZ" altLang="cs-CZ" sz="2000" dirty="0" smtClean="0"/>
              <a:t>červené krvinky mají špatný </a:t>
            </a:r>
            <a:r>
              <a:rPr lang="cs-CZ" altLang="cs-CZ" sz="2000" dirty="0" smtClean="0"/>
              <a:t>tvar-genetická podmíněnost</a:t>
            </a:r>
            <a:endParaRPr lang="cs-CZ" altLang="cs-CZ" sz="2000" dirty="0" smtClean="0"/>
          </a:p>
          <a:p>
            <a:pPr eaLnBrk="1" hangingPunct="1"/>
            <a:r>
              <a:rPr lang="cs-CZ" altLang="cs-CZ" sz="2000" b="1" dirty="0" smtClean="0"/>
              <a:t>Hemofilie</a:t>
            </a:r>
            <a:r>
              <a:rPr lang="cs-CZ" altLang="cs-CZ" sz="2000" dirty="0" smtClean="0"/>
              <a:t>-špatná srážlivost krve(modřiny, krvácivost</a:t>
            </a:r>
            <a:r>
              <a:rPr lang="cs-CZ" altLang="cs-CZ" sz="2000" dirty="0" smtClean="0"/>
              <a:t>)- </a:t>
            </a:r>
            <a:r>
              <a:rPr lang="cs-CZ" altLang="cs-CZ" sz="2000" dirty="0" smtClean="0"/>
              <a:t>genetická podmíněnost</a:t>
            </a:r>
            <a:endParaRPr lang="cs-CZ" altLang="cs-CZ" sz="2000" dirty="0" smtClean="0"/>
          </a:p>
          <a:p>
            <a:pPr eaLnBrk="1" hangingPunct="1"/>
            <a:r>
              <a:rPr lang="cs-CZ" altLang="cs-CZ" sz="2000" b="1" dirty="0" smtClean="0"/>
              <a:t>Hypervolémie, hypovolémie</a:t>
            </a:r>
            <a:r>
              <a:rPr lang="cs-CZ" altLang="cs-CZ" sz="2000" dirty="0" smtClean="0"/>
              <a:t>-malé, velké </a:t>
            </a:r>
            <a:r>
              <a:rPr lang="cs-CZ" altLang="cs-CZ" sz="2000" dirty="0" err="1" smtClean="0"/>
              <a:t>množ.krve</a:t>
            </a:r>
            <a:endParaRPr lang="cs-CZ" altLang="cs-CZ" sz="2000" dirty="0" smtClean="0"/>
          </a:p>
          <a:p>
            <a:pPr eaLnBrk="1" hangingPunct="1"/>
            <a:r>
              <a:rPr lang="cs-CZ" altLang="cs-CZ" sz="2000" b="1" dirty="0" smtClean="0"/>
              <a:t>Sepse</a:t>
            </a:r>
            <a:r>
              <a:rPr lang="cs-CZ" altLang="cs-CZ" sz="2000" dirty="0" smtClean="0"/>
              <a:t>-otrava krve způsobená jedy z bakterií</a:t>
            </a:r>
          </a:p>
          <a:p>
            <a:pPr eaLnBrk="1" hangingPunct="1"/>
            <a:r>
              <a:rPr lang="cs-CZ" altLang="cs-CZ" sz="2000" b="1" dirty="0" smtClean="0"/>
              <a:t>Leukémie</a:t>
            </a:r>
            <a:r>
              <a:rPr lang="cs-CZ" altLang="cs-CZ" sz="2000" dirty="0" smtClean="0"/>
              <a:t>- kostní dřeň produkuje příliš velké množství leukocytů, které jsou navíc nefunkční- vzniká anémie, špatná srážlivost a neschopnost bránit se infekcím</a:t>
            </a:r>
          </a:p>
          <a:p>
            <a:pPr eaLnBrk="1" hangingPunct="1"/>
            <a:r>
              <a:rPr lang="cs-CZ" altLang="cs-CZ" sz="2000" b="1" dirty="0" smtClean="0"/>
              <a:t>HIV</a:t>
            </a:r>
            <a:r>
              <a:rPr lang="cs-CZ" altLang="cs-CZ" sz="2000" dirty="0" smtClean="0"/>
              <a:t>- virus napadá lymfocyty, které nedokáží odhalit a zničit bakterie a člověku selhává imunita</a:t>
            </a:r>
            <a:endParaRPr lang="cs-CZ" altLang="cs-CZ" sz="2000" b="1" dirty="0" smtClean="0"/>
          </a:p>
          <a:p>
            <a:pPr eaLnBrk="1" hangingPunct="1"/>
            <a:endParaRPr lang="cs-CZ" altLang="cs-CZ" sz="2000" dirty="0" smtClean="0"/>
          </a:p>
          <a:p>
            <a:pPr eaLnBrk="1" hangingPunct="1"/>
            <a:endParaRPr lang="cs-CZ" alt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081978703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768331"/>
            <a:ext cx="83343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138957"/>
      </p:ext>
    </p:extLst>
  </p:cSld>
  <p:clrMapOvr>
    <a:masterClrMapping/>
  </p:clrMapOvr>
  <p:transition>
    <p:blinds/>
  </p:transition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348</Words>
  <Application>Microsoft Office PowerPoint</Application>
  <PresentationFormat>Předvádění na obrazovce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7</vt:i4>
      </vt:variant>
      <vt:variant>
        <vt:lpstr>Nadpisy snímků</vt:lpstr>
      </vt:variant>
      <vt:variant>
        <vt:i4>7</vt:i4>
      </vt:variant>
    </vt:vector>
  </HeadingPairs>
  <TitlesOfParts>
    <vt:vector size="14" baseType="lpstr">
      <vt:lpstr>Výchozí návrh</vt:lpstr>
      <vt:lpstr>1_Výchozí návrh</vt:lpstr>
      <vt:lpstr>2_Výchozí návrh</vt:lpstr>
      <vt:lpstr>3_Výchozí návrh</vt:lpstr>
      <vt:lpstr>4_Výchozí návrh</vt:lpstr>
      <vt:lpstr>5_Výchozí návrh</vt:lpstr>
      <vt:lpstr>6_Výchozí návrh</vt:lpstr>
      <vt:lpstr>Oběhová soustava 2 </vt:lpstr>
      <vt:lpstr>Bílé krvinky-leukocyty</vt:lpstr>
      <vt:lpstr>Krevní destičky- trombocyty</vt:lpstr>
      <vt:lpstr>Krvetvorba</vt:lpstr>
      <vt:lpstr>Krevní skupiny</vt:lpstr>
      <vt:lpstr>Choroby krve</vt:lpstr>
      <vt:lpstr>Prezentace aplikace PowerPoint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Oběhová soustava 2 </dc:title>
  <dc:creator>Šlechta Marek</dc:creator>
  <cp:lastModifiedBy>Šlechta Marek</cp:lastModifiedBy>
  <cp:revision>1</cp:revision>
  <dcterms:created xsi:type="dcterms:W3CDTF">2013-12-12T12:10:11Z</dcterms:created>
  <dcterms:modified xsi:type="dcterms:W3CDTF">2013-12-12T12:20:52Z</dcterms:modified>
</cp:coreProperties>
</file>