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0" r:id="rId2"/>
    <p:sldId id="257" r:id="rId3"/>
    <p:sldId id="256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2" r:id="rId1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0C3AA-8F02-47CD-993E-DE7E802D069C}" type="datetimeFigureOut">
              <a:rPr lang="cs-CZ" smtClean="0"/>
              <a:t>12.12.2013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0D84-24EF-4E3F-A44B-28E4D89B0565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0C3AA-8F02-47CD-993E-DE7E802D069C}" type="datetimeFigureOut">
              <a:rPr lang="cs-CZ" smtClean="0"/>
              <a:t>12.12.2013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0D84-24EF-4E3F-A44B-28E4D89B0565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0C3AA-8F02-47CD-993E-DE7E802D069C}" type="datetimeFigureOut">
              <a:rPr lang="cs-CZ" smtClean="0"/>
              <a:t>12.12.2013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0D84-24EF-4E3F-A44B-28E4D89B0565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0C3AA-8F02-47CD-993E-DE7E802D069C}" type="datetimeFigureOut">
              <a:rPr lang="cs-CZ" smtClean="0"/>
              <a:t>12.12.2013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0D84-24EF-4E3F-A44B-28E4D89B0565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0C3AA-8F02-47CD-993E-DE7E802D069C}" type="datetimeFigureOut">
              <a:rPr lang="cs-CZ" smtClean="0"/>
              <a:t>12.12.2013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0D84-24EF-4E3F-A44B-28E4D89B0565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0C3AA-8F02-47CD-993E-DE7E802D069C}" type="datetimeFigureOut">
              <a:rPr lang="cs-CZ" smtClean="0"/>
              <a:t>12.12.2013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0D84-24EF-4E3F-A44B-28E4D89B0565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0C3AA-8F02-47CD-993E-DE7E802D069C}" type="datetimeFigureOut">
              <a:rPr lang="cs-CZ" smtClean="0"/>
              <a:t>12.12.2013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0D84-24EF-4E3F-A44B-28E4D89B0565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0C3AA-8F02-47CD-993E-DE7E802D069C}" type="datetimeFigureOut">
              <a:rPr lang="cs-CZ" smtClean="0"/>
              <a:t>12.12.2013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0D84-24EF-4E3F-A44B-28E4D89B0565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0C3AA-8F02-47CD-993E-DE7E802D069C}" type="datetimeFigureOut">
              <a:rPr lang="cs-CZ" smtClean="0"/>
              <a:t>12.12.2013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0D84-24EF-4E3F-A44B-28E4D89B0565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0C3AA-8F02-47CD-993E-DE7E802D069C}" type="datetimeFigureOut">
              <a:rPr lang="cs-CZ" smtClean="0"/>
              <a:t>12.12.2013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0D84-24EF-4E3F-A44B-28E4D89B0565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0C3AA-8F02-47CD-993E-DE7E802D069C}" type="datetimeFigureOut">
              <a:rPr lang="cs-CZ" smtClean="0"/>
              <a:t>12.12.2013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0D84-24EF-4E3F-A44B-28E4D89B0565}" type="slidenum">
              <a:rPr lang="cs-CZ" smtClean="0"/>
              <a:t>‹#›</a:t>
            </a:fld>
            <a:endParaRPr lang="cs-CZ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cs-CZ" smtClean="0"/>
              <a:t>Kliknutím na ikonu přidáte obrázek.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A30C3AA-8F02-47CD-993E-DE7E802D069C}" type="datetimeFigureOut">
              <a:rPr lang="cs-CZ" smtClean="0"/>
              <a:t>12.12.2013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5500D84-24EF-4E3F-A44B-28E4D89B0565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b="1" dirty="0" smtClean="0"/>
              <a:t>Popis kostry lidského těla</a:t>
            </a:r>
            <a:endParaRPr lang="cs-CZ" sz="3600" b="1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72816"/>
            <a:ext cx="5976664" cy="4723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39677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1834365" cy="924475"/>
          </a:xfrm>
        </p:spPr>
        <p:txBody>
          <a:bodyPr/>
          <a:lstStyle/>
          <a:p>
            <a:r>
              <a:rPr lang="cs-CZ" b="1" dirty="0" smtClean="0"/>
              <a:t>Kostra ruky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826" y="260350"/>
            <a:ext cx="4908573" cy="626427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2156054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692696"/>
            <a:ext cx="2698462" cy="1385124"/>
          </a:xfrm>
        </p:spPr>
        <p:txBody>
          <a:bodyPr/>
          <a:lstStyle/>
          <a:p>
            <a:r>
              <a:rPr lang="cs-CZ" b="1" dirty="0" smtClean="0"/>
              <a:t>Kostra pletence pánevního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150" y="333375"/>
            <a:ext cx="4836388" cy="626427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0329504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2232248" cy="1656183"/>
          </a:xfrm>
        </p:spPr>
        <p:txBody>
          <a:bodyPr/>
          <a:lstStyle/>
          <a:p>
            <a:r>
              <a:rPr lang="cs-CZ" b="1" dirty="0" smtClean="0"/>
              <a:t>Pánev a stehenní kost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513" y="549275"/>
            <a:ext cx="2519923" cy="611981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0970681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1474326" cy="924475"/>
          </a:xfrm>
        </p:spPr>
        <p:txBody>
          <a:bodyPr/>
          <a:lstStyle/>
          <a:p>
            <a:r>
              <a:rPr lang="cs-CZ" b="1" dirty="0" smtClean="0"/>
              <a:t>Kosti bérce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725" y="260648"/>
            <a:ext cx="4931238" cy="640844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1433125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548680"/>
            <a:ext cx="1834365" cy="1025084"/>
          </a:xfrm>
        </p:spPr>
        <p:txBody>
          <a:bodyPr/>
          <a:lstStyle/>
          <a:p>
            <a:r>
              <a:rPr lang="cs-CZ" b="1" dirty="0" smtClean="0"/>
              <a:t>Kostra nohy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849" y="333375"/>
            <a:ext cx="6032264" cy="626427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0942442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1773238"/>
            <a:ext cx="8334375" cy="331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5181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917" y="692696"/>
            <a:ext cx="2554446" cy="924475"/>
          </a:xfrm>
        </p:spPr>
        <p:txBody>
          <a:bodyPr/>
          <a:lstStyle/>
          <a:p>
            <a:pPr algn="ctr"/>
            <a:r>
              <a:rPr lang="cs-CZ" b="1" dirty="0" smtClean="0"/>
              <a:t>Kostra -celek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88640"/>
            <a:ext cx="5544616" cy="655272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31125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51520" y="548681"/>
            <a:ext cx="8640960" cy="720080"/>
          </a:xfrm>
        </p:spPr>
        <p:txBody>
          <a:bodyPr/>
          <a:lstStyle/>
          <a:p>
            <a:r>
              <a:rPr lang="cs-CZ" b="1" u="sng" dirty="0" smtClean="0"/>
              <a:t>Popis kostry lidského těla</a:t>
            </a:r>
            <a:endParaRPr lang="cs-CZ" b="1" u="sng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79512" y="1484784"/>
            <a:ext cx="8568952" cy="5112568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Kostra lidského těla se skládá z </a:t>
            </a:r>
            <a:r>
              <a:rPr lang="cs-CZ" b="1" dirty="0" smtClean="0"/>
              <a:t>osové kostry</a:t>
            </a:r>
            <a:r>
              <a:rPr lang="cs-CZ" dirty="0" smtClean="0"/>
              <a:t>, která je tvořena lebkou, páteří a hrudním košem a </a:t>
            </a:r>
            <a:r>
              <a:rPr lang="cs-CZ" b="1" dirty="0" smtClean="0"/>
              <a:t>koster končetin- horní a dolní</a:t>
            </a:r>
          </a:p>
          <a:p>
            <a:endParaRPr lang="cs-CZ" b="1" dirty="0" smtClean="0"/>
          </a:p>
          <a:p>
            <a:r>
              <a:rPr lang="cs-CZ" b="1" dirty="0" smtClean="0"/>
              <a:t>Kosti lebky:</a:t>
            </a:r>
          </a:p>
          <a:p>
            <a:pPr marL="342900" indent="-342900">
              <a:buFontTx/>
              <a:buChar char="-"/>
            </a:pPr>
            <a:r>
              <a:rPr lang="cs-CZ" sz="1800" dirty="0" smtClean="0"/>
              <a:t>Lebka tvoří kostěný podklad hlavy, hlavní funkcí je ochrana </a:t>
            </a:r>
          </a:p>
          <a:p>
            <a:r>
              <a:rPr lang="cs-CZ" dirty="0"/>
              <a:t> </a:t>
            </a:r>
            <a:r>
              <a:rPr lang="cs-CZ" dirty="0" smtClean="0"/>
              <a:t>   </a:t>
            </a:r>
            <a:r>
              <a:rPr lang="cs-CZ" sz="1800" dirty="0" smtClean="0"/>
              <a:t>mozku a smyslových orgánů                  </a:t>
            </a:r>
            <a:r>
              <a:rPr lang="cs-CZ" b="1" dirty="0" err="1" smtClean="0"/>
              <a:t>mozk</a:t>
            </a:r>
            <a:r>
              <a:rPr lang="cs-CZ" b="1" dirty="0" smtClean="0"/>
              <a:t>. část</a:t>
            </a:r>
            <a:r>
              <a:rPr lang="cs-CZ" dirty="0" smtClean="0"/>
              <a:t>      </a:t>
            </a:r>
            <a:r>
              <a:rPr lang="cs-CZ" b="1" dirty="0" err="1" smtClean="0"/>
              <a:t>oblič</a:t>
            </a:r>
            <a:r>
              <a:rPr lang="cs-CZ" b="1" dirty="0"/>
              <a:t>. č</a:t>
            </a:r>
            <a:r>
              <a:rPr lang="cs-CZ" b="1" dirty="0" smtClean="0"/>
              <a:t>ást</a:t>
            </a:r>
          </a:p>
          <a:p>
            <a:pPr marL="342900" indent="-342900">
              <a:buFontTx/>
              <a:buChar char="-"/>
            </a:pPr>
            <a:r>
              <a:rPr lang="cs-CZ" sz="1800" b="1" dirty="0" smtClean="0"/>
              <a:t>Počet kostí je 22 </a:t>
            </a:r>
            <a:r>
              <a:rPr lang="cs-CZ" sz="1800" dirty="0" smtClean="0"/>
              <a:t>(14 kostí v </a:t>
            </a:r>
            <a:r>
              <a:rPr lang="cs-CZ" sz="1800" dirty="0" err="1" smtClean="0"/>
              <a:t>obliče</a:t>
            </a:r>
            <a:r>
              <a:rPr lang="cs-CZ" sz="1800" dirty="0" smtClean="0"/>
              <a:t>- </a:t>
            </a:r>
          </a:p>
          <a:p>
            <a:r>
              <a:rPr lang="cs-CZ" sz="1800" dirty="0"/>
              <a:t> </a:t>
            </a:r>
            <a:r>
              <a:rPr lang="cs-CZ" sz="1800" dirty="0" smtClean="0"/>
              <a:t>   </a:t>
            </a:r>
            <a:r>
              <a:rPr lang="cs-CZ" sz="1800" dirty="0" err="1" smtClean="0"/>
              <a:t>jové</a:t>
            </a:r>
            <a:r>
              <a:rPr lang="cs-CZ" sz="1800" dirty="0" smtClean="0"/>
              <a:t> části , 8 kostí v mozkové části).</a:t>
            </a:r>
          </a:p>
          <a:p>
            <a:r>
              <a:rPr lang="cs-CZ" sz="1800" dirty="0" smtClean="0"/>
              <a:t>    Jsou spojeny vazivovými švy, u dětí </a:t>
            </a:r>
          </a:p>
          <a:p>
            <a:r>
              <a:rPr lang="cs-CZ" sz="1800" dirty="0" smtClean="0"/>
              <a:t>    pomocí tzv. lupínků </a:t>
            </a:r>
            <a:r>
              <a:rPr lang="cs-CZ" sz="1800" smtClean="0"/>
              <a:t>(fontanel</a:t>
            </a:r>
            <a:r>
              <a:rPr lang="cs-CZ" sz="1800" dirty="0" smtClean="0"/>
              <a:t>)- pro </a:t>
            </a:r>
          </a:p>
          <a:p>
            <a:r>
              <a:rPr lang="cs-CZ" sz="1800" dirty="0"/>
              <a:t> </a:t>
            </a:r>
            <a:r>
              <a:rPr lang="cs-CZ" sz="1800" dirty="0" smtClean="0"/>
              <a:t>   umožnění růstu mozku- jejich </a:t>
            </a:r>
          </a:p>
          <a:p>
            <a:r>
              <a:rPr lang="cs-CZ" sz="1800" dirty="0" smtClean="0"/>
              <a:t>    předčasné uzavření může způsobit </a:t>
            </a:r>
          </a:p>
          <a:p>
            <a:r>
              <a:rPr lang="cs-CZ" sz="1800" dirty="0" smtClean="0"/>
              <a:t>    deformaci lebky</a:t>
            </a:r>
            <a:endParaRPr lang="cs-CZ" sz="1800" dirty="0"/>
          </a:p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717032"/>
            <a:ext cx="2952328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Přímá spojnice 4"/>
          <p:cNvCxnSpPr/>
          <p:nvPr/>
        </p:nvCxnSpPr>
        <p:spPr>
          <a:xfrm>
            <a:off x="6768244" y="3717032"/>
            <a:ext cx="0" cy="23042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02624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620688"/>
            <a:ext cx="2986494" cy="924475"/>
          </a:xfrm>
        </p:spPr>
        <p:txBody>
          <a:bodyPr/>
          <a:lstStyle/>
          <a:p>
            <a:r>
              <a:rPr lang="cs-CZ" b="1" dirty="0" smtClean="0"/>
              <a:t>Kostra lebky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60350"/>
            <a:ext cx="5160902" cy="631825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387317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620688"/>
            <a:ext cx="1546334" cy="924475"/>
          </a:xfrm>
        </p:spPr>
        <p:txBody>
          <a:bodyPr/>
          <a:lstStyle/>
          <a:p>
            <a:r>
              <a:rPr lang="cs-CZ" b="1" dirty="0" smtClean="0"/>
              <a:t>Páteř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264" y="574294"/>
            <a:ext cx="5340096" cy="592531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1198939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692696"/>
            <a:ext cx="2050389" cy="924475"/>
          </a:xfrm>
        </p:spPr>
        <p:txBody>
          <a:bodyPr/>
          <a:lstStyle/>
          <a:p>
            <a:r>
              <a:rPr lang="cs-CZ" b="1" dirty="0" smtClean="0"/>
              <a:t>Stavba obratle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917" y="333375"/>
            <a:ext cx="4938129" cy="633571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2295848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692696"/>
            <a:ext cx="1800200" cy="924475"/>
          </a:xfrm>
        </p:spPr>
        <p:txBody>
          <a:bodyPr/>
          <a:lstStyle/>
          <a:p>
            <a:r>
              <a:rPr lang="cs-CZ" b="1" dirty="0" smtClean="0"/>
              <a:t>Hrudní koš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039" y="333375"/>
            <a:ext cx="4955322" cy="626427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1558571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620688"/>
            <a:ext cx="1978382" cy="924475"/>
          </a:xfrm>
        </p:spPr>
        <p:txBody>
          <a:bodyPr/>
          <a:lstStyle/>
          <a:p>
            <a:r>
              <a:rPr lang="cs-CZ" b="1" dirty="0" smtClean="0"/>
              <a:t>Závěs paže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60648"/>
            <a:ext cx="4974707" cy="633571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818926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692696"/>
            <a:ext cx="2266413" cy="924475"/>
          </a:xfrm>
        </p:spPr>
        <p:txBody>
          <a:bodyPr/>
          <a:lstStyle/>
          <a:p>
            <a:r>
              <a:rPr lang="cs-CZ" b="1" dirty="0" smtClean="0"/>
              <a:t>Kosti předloktí</a:t>
            </a:r>
            <a:endParaRPr lang="cs-CZ" b="1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416" y="332656"/>
            <a:ext cx="5466016" cy="604867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957231425"/>
      </p:ext>
    </p:extLst>
  </p:cSld>
  <p:clrMapOvr>
    <a:masterClrMapping/>
  </p:clrMapOvr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Jaro</Template>
  <TotalTime>386</TotalTime>
  <Words>132</Words>
  <Application>Microsoft Office PowerPoint</Application>
  <PresentationFormat>Předvádění na obrazovce (4:3)</PresentationFormat>
  <Paragraphs>26</Paragraphs>
  <Slides>15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6" baseType="lpstr">
      <vt:lpstr>Spring</vt:lpstr>
      <vt:lpstr>Popis kostry lidského těla</vt:lpstr>
      <vt:lpstr>Kostra -celek</vt:lpstr>
      <vt:lpstr>Popis kostry lidského těla</vt:lpstr>
      <vt:lpstr>Kostra lebky</vt:lpstr>
      <vt:lpstr>Páteř</vt:lpstr>
      <vt:lpstr>Stavba obratle</vt:lpstr>
      <vt:lpstr>Hrudní koš</vt:lpstr>
      <vt:lpstr>Závěs paže</vt:lpstr>
      <vt:lpstr>Kosti předloktí</vt:lpstr>
      <vt:lpstr>Kostra ruky</vt:lpstr>
      <vt:lpstr>Kostra pletence pánevního</vt:lpstr>
      <vt:lpstr>Pánev a stehenní kost</vt:lpstr>
      <vt:lpstr>Kosti bérce</vt:lpstr>
      <vt:lpstr>Kostra nohy</vt:lpstr>
      <vt:lpstr>Prezentace aplikace PowerPoint</vt:lpstr>
    </vt:vector>
  </TitlesOfParts>
  <Company>SaPSŠ Plzeň, s.r.o.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Popis kostry lidského těla</dc:title>
  <dc:creator>Šlechta Marek</dc:creator>
  <cp:lastModifiedBy>Šlechta Marek</cp:lastModifiedBy>
  <cp:revision>15</cp:revision>
  <dcterms:created xsi:type="dcterms:W3CDTF">2012-11-26T09:59:07Z</dcterms:created>
  <dcterms:modified xsi:type="dcterms:W3CDTF">2013-12-12T14:09:14Z</dcterms:modified>
</cp:coreProperties>
</file>