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  <p:sldMasterId id="2147484044" r:id="rId2"/>
  </p:sldMasterIdLst>
  <p:sldIdLst>
    <p:sldId id="263" r:id="rId3"/>
    <p:sldId id="256" r:id="rId4"/>
    <p:sldId id="257" r:id="rId5"/>
    <p:sldId id="267" r:id="rId6"/>
    <p:sldId id="268" r:id="rId7"/>
    <p:sldId id="258" r:id="rId8"/>
    <p:sldId id="269" r:id="rId9"/>
    <p:sldId id="270" r:id="rId10"/>
    <p:sldId id="271" r:id="rId11"/>
    <p:sldId id="274" r:id="rId12"/>
    <p:sldId id="272" r:id="rId13"/>
    <p:sldId id="273" r:id="rId14"/>
    <p:sldId id="27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9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úhlý trojúhe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lný tvar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Volný tvar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Volný tvar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Přímá spojnice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Dvojitá šip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vojitá šip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úhlý trojúhe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Přímá spojnice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vojitá šip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vojitá šip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276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150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250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236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14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423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650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948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30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770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46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Volný tvar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úhlý trojúhe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Přímá spojnice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8E80666-FB37-4B36-9149-507F3B0178E3}" type="datetimeFigureOut">
              <a:rPr lang="en-US" smtClean="0"/>
              <a:pPr/>
              <a:t>5/26/2014</a:t>
            </a:fld>
            <a:endParaRPr lang="en-US" dirty="0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14A36-B092-44E7-82DD-C9C42A9A2C3A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26.5.2014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F42B4-8C90-4C77-8908-AB754425DAFE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25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6.jpeg"/><Relationship Id="rId21" Type="http://schemas.openxmlformats.org/officeDocument/2006/relationships/image" Target="../media/image24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5" Type="http://schemas.openxmlformats.org/officeDocument/2006/relationships/image" Target="../media/image28.jpeg"/><Relationship Id="rId2" Type="http://schemas.openxmlformats.org/officeDocument/2006/relationships/image" Target="../media/image5.jpeg"/><Relationship Id="rId16" Type="http://schemas.openxmlformats.org/officeDocument/2006/relationships/image" Target="../media/image19.jpe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24" Type="http://schemas.openxmlformats.org/officeDocument/2006/relationships/image" Target="../media/image27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23" Type="http://schemas.openxmlformats.org/officeDocument/2006/relationships/image" Target="../media/image26.jpe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Relationship Id="rId22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073060"/>
              </p:ext>
            </p:extLst>
          </p:nvPr>
        </p:nvGraphicFramePr>
        <p:xfrm>
          <a:off x="457200" y="1916832"/>
          <a:ext cx="8229600" cy="3657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312518"/>
                <a:gridCol w="1924021"/>
                <a:gridCol w="1885027"/>
                <a:gridCol w="3108034"/>
              </a:tblGrid>
              <a:tr h="1758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Šablona:</a:t>
                      </a:r>
                      <a:endParaRPr lang="cs-CZ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III/2</a:t>
                      </a:r>
                      <a:endParaRPr lang="cs-CZ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č. materiálu:</a:t>
                      </a:r>
                      <a:endParaRPr lang="cs-CZ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VY_32_INOVACE_141</a:t>
                      </a:r>
                      <a:endParaRPr lang="cs-CZ" sz="16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852071"/>
              </p:ext>
            </p:extLst>
          </p:nvPr>
        </p:nvGraphicFramePr>
        <p:xfrm>
          <a:off x="457200" y="2348880"/>
          <a:ext cx="8229600" cy="37312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075571"/>
                <a:gridCol w="6154029"/>
              </a:tblGrid>
              <a:tr h="609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Jméno autora:</a:t>
                      </a:r>
                      <a:endParaRPr lang="cs-CZ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cs-CZ" sz="14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Mgr. Tomáš FULÍN</a:t>
                      </a:r>
                      <a:endParaRPr lang="cs-CZ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Třída/ročník:</a:t>
                      </a:r>
                      <a:endParaRPr lang="cs-CZ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cs-CZ" sz="14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PS1 / 1.ročník</a:t>
                      </a:r>
                      <a:endParaRPr lang="cs-CZ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Datum vytvoření:</a:t>
                      </a:r>
                      <a:endParaRPr lang="cs-CZ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cs-CZ" sz="14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7.11.2013</a:t>
                      </a:r>
                      <a:endParaRPr lang="cs-CZ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758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Vzdělávací oblast:</a:t>
                      </a:r>
                      <a:endParaRPr lang="cs-CZ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Matematika a její aplikace</a:t>
                      </a:r>
                      <a:endParaRPr lang="cs-CZ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758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Tematická oblast:</a:t>
                      </a:r>
                      <a:endParaRPr lang="cs-CZ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Vyjádření množin, vztahy</a:t>
                      </a:r>
                      <a:endParaRPr lang="cs-CZ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758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Předmět:</a:t>
                      </a:r>
                      <a:endParaRPr lang="cs-CZ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Matematika</a:t>
                      </a:r>
                      <a:endParaRPr lang="cs-CZ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7589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Výstižný popis způsobu využití, případně metodické pokyny:</a:t>
                      </a:r>
                      <a:endParaRPr lang="cs-CZ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Prezentace na množinovou algebru.</a:t>
                      </a:r>
                      <a:endParaRPr lang="cs-CZ" sz="1200" i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Vysvětlí pojem</a:t>
                      </a:r>
                      <a:r>
                        <a:rPr lang="cs-CZ" sz="1400" i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množina a způsoby jejího zadání a seznámí studenta s množinovými </a:t>
                      </a:r>
                      <a:r>
                        <a:rPr lang="cs-CZ" sz="1400" i="1" baseline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operacemi. Prezentace </a:t>
                      </a:r>
                      <a:r>
                        <a:rPr lang="cs-CZ" sz="1400" i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je doplněna animacemi pro lepší pochopení a názornost.</a:t>
                      </a:r>
                      <a:endParaRPr lang="cs-CZ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308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Klíčová slova:</a:t>
                      </a:r>
                      <a:endParaRPr lang="cs-CZ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Množina, sjednocení, průnik, rozdíl, podmnožina</a:t>
                      </a:r>
                      <a:endParaRPr lang="cs-CZ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09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Druh učebního materiálu:</a:t>
                      </a:r>
                      <a:endParaRPr lang="cs-CZ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Studijní materiál, přehled látky</a:t>
                      </a:r>
                      <a:endParaRPr lang="cs-CZ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23593" y="1268760"/>
            <a:ext cx="7096815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cs-CZ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Výukový materiál zpracován v rámci projektu EU peníze školám</a:t>
            </a:r>
            <a:endParaRPr lang="cs-CZ" sz="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sz="16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Registrační číslo projektu: </a:t>
            </a:r>
            <a:r>
              <a:rPr lang="cs-CZ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CZ.1.07/1.5.00/34.1063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Skupina 13"/>
          <p:cNvGrpSpPr/>
          <p:nvPr/>
        </p:nvGrpSpPr>
        <p:grpSpPr>
          <a:xfrm>
            <a:off x="1512429" y="203939"/>
            <a:ext cx="6119143" cy="1064821"/>
            <a:chOff x="1512429" y="76200"/>
            <a:chExt cx="6119143" cy="1064821"/>
          </a:xfrm>
        </p:grpSpPr>
        <p:pic>
          <p:nvPicPr>
            <p:cNvPr id="2056" name="Picture 8" descr="MSMT_sloga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8975" y="988621"/>
              <a:ext cx="2686050" cy="15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3" name="Skupina 12"/>
            <p:cNvGrpSpPr/>
            <p:nvPr/>
          </p:nvGrpSpPr>
          <p:grpSpPr>
            <a:xfrm>
              <a:off x="1512429" y="76200"/>
              <a:ext cx="6119143" cy="762000"/>
              <a:chOff x="1706562" y="76200"/>
              <a:chExt cx="6119143" cy="762000"/>
            </a:xfrm>
          </p:grpSpPr>
          <p:pic>
            <p:nvPicPr>
              <p:cNvPr id="2058" name="Picture 0" descr="MSMT_logolink_bez_vl_a_sloganu.ai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6562" y="76200"/>
                <a:ext cx="5191125" cy="76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Obrázek 1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2280" y="90487"/>
                <a:ext cx="733425" cy="73342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6117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Množiny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odnadpis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Množiny a intervaly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Definice množiny</a:t>
            </a:r>
          </a:p>
          <a:p>
            <a:r>
              <a:rPr lang="en-US" dirty="0" err="1" smtClean="0"/>
              <a:t>Mno</a:t>
            </a:r>
            <a:r>
              <a:rPr lang="cs-CZ" dirty="0" err="1" smtClean="0"/>
              <a:t>žiny</a:t>
            </a:r>
            <a:r>
              <a:rPr lang="cs-CZ" dirty="0" smtClean="0"/>
              <a:t> a symbolika </a:t>
            </a:r>
            <a:endParaRPr lang="cs-CZ" baseline="30000" dirty="0" smtClean="0"/>
          </a:p>
          <a:p>
            <a:r>
              <a:rPr lang="cs-CZ" dirty="0" smtClean="0"/>
              <a:t>Způsoby zápisu</a:t>
            </a:r>
            <a:endParaRPr lang="cs-CZ" baseline="30000" dirty="0"/>
          </a:p>
          <a:p>
            <a:r>
              <a:rPr lang="cs-CZ" dirty="0" smtClean="0"/>
              <a:t>Množinové operace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Základní dovednosti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nalosti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12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23528" y="1498781"/>
            <a:ext cx="8496944" cy="5098571"/>
          </a:xfrm>
        </p:spPr>
        <p:txBody>
          <a:bodyPr lIns="36000">
            <a:normAutofit/>
          </a:bodyPr>
          <a:lstStyle/>
          <a:p>
            <a:pPr marL="109728" indent="0" algn="ctr">
              <a:buNone/>
            </a:pP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Množiny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označujeme velkými písmeny:</a:t>
            </a:r>
          </a:p>
          <a:p>
            <a:pPr marL="109728" indent="0" algn="ctr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apř.: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 …</a:t>
            </a:r>
          </a:p>
          <a:p>
            <a:pPr marL="109728" indent="0" algn="ctr">
              <a:buNone/>
            </a:pP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Prvky množin 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označujeme malými písmeny:</a:t>
            </a:r>
          </a:p>
          <a:p>
            <a:pPr marL="109728" indent="0" algn="ctr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apř.: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600" b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</a:t>
            </a:r>
            <a:r>
              <a:rPr lang="cs-CZ" sz="2600" b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</a:p>
          <a:p>
            <a:pPr marL="109728" indent="0" algn="ctr">
              <a:buNone/>
            </a:pP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Pokud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prvek x patří do množiny A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, zapíšeme to: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lvl="0" indent="0" algn="ctr">
              <a:buClr>
                <a:srgbClr val="2DA2BF"/>
              </a:buClr>
              <a:buNone/>
            </a:pP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 A</a:t>
            </a:r>
            <a:endParaRPr lang="en-US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ctr">
              <a:buNone/>
            </a:pP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Pokud </a:t>
            </a:r>
            <a:r>
              <a:rPr lang="cs-CZ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prvek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nepatří </a:t>
            </a:r>
            <a:r>
              <a:rPr lang="cs-CZ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množiny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2600" dirty="0">
                <a:latin typeface="Arial" panose="020B0604020202020204" pitchFamily="34" charset="0"/>
                <a:cs typeface="Arial" panose="020B0604020202020204" pitchFamily="34" charset="0"/>
              </a:rPr>
              <a:t>zapíšeme to: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lvl="0" indent="0" algn="ctr">
              <a:buClr>
                <a:srgbClr val="2DA2BF"/>
              </a:buClr>
              <a:buNone/>
            </a:pP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 B</a:t>
            </a:r>
            <a:endParaRPr lang="en-US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ctr">
              <a:buNone/>
            </a:pP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Pokud množina neobsahuje žádný prvek, říkáme jí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prázdná množina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, označujeme ji </a:t>
            </a:r>
            <a:r>
              <a:rPr lang="cs-CZ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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nebo </a:t>
            </a:r>
            <a:r>
              <a:rPr lang="en-US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{ }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Množinová symbolika</a:t>
            </a:r>
            <a:endParaRPr lang="cs-CZ" baseline="30000" dirty="0"/>
          </a:p>
        </p:txBody>
      </p:sp>
    </p:spTree>
    <p:extLst>
      <p:ext uri="{BB962C8B-B14F-4D97-AF65-F5344CB8AC3E}">
        <p14:creationId xmlns:p14="http://schemas.microsoft.com/office/powerpoint/2010/main" val="82899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23528" y="1498781"/>
            <a:ext cx="8496944" cy="5098571"/>
          </a:xfrm>
        </p:spPr>
        <p:txBody>
          <a:bodyPr lIns="36000">
            <a:normAutofit/>
          </a:bodyPr>
          <a:lstStyle/>
          <a:p>
            <a:pPr marL="109728" indent="0">
              <a:buNone/>
            </a:pP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Množina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je soubor (skupina) různých objektů (prvků, čísel, …), který je chápán jako celek. Množina je určená, pokud můžu o každém objektu jednoznačně rozhodnout, zda do ní patří nebo nepatří.</a:t>
            </a:r>
          </a:p>
          <a:p>
            <a:pPr marL="109728" indent="0">
              <a:buNone/>
            </a:pPr>
            <a:endParaRPr lang="cs-CZ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Pokud objekt patří do množiny, nazýváme ho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prvek množiny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Definice množiny</a:t>
            </a:r>
            <a:endParaRPr lang="cs-CZ" baseline="30000" dirty="0"/>
          </a:p>
        </p:txBody>
      </p:sp>
    </p:spTree>
    <p:extLst>
      <p:ext uri="{BB962C8B-B14F-4D97-AF65-F5344CB8AC3E}">
        <p14:creationId xmlns:p14="http://schemas.microsoft.com/office/powerpoint/2010/main" val="192699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Definice množiny</a:t>
            </a:r>
            <a:endParaRPr lang="cs-CZ" baseline="300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709084"/>
            <a:ext cx="907075" cy="9000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59" y="3033056"/>
            <a:ext cx="1180325" cy="9000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192" y="944865"/>
            <a:ext cx="450000" cy="9000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192" y="5213069"/>
            <a:ext cx="1122800" cy="900000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616" y="4757083"/>
            <a:ext cx="1202500" cy="90000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88" y="1598555"/>
            <a:ext cx="1170725" cy="90000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726" y="3094114"/>
            <a:ext cx="830786" cy="1054966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919517"/>
            <a:ext cx="659525" cy="900000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128" y="4833256"/>
            <a:ext cx="675000" cy="900000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469" y="1734904"/>
            <a:ext cx="1391300" cy="900000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788" y="3127920"/>
            <a:ext cx="1496100" cy="900000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44" y="3858604"/>
            <a:ext cx="974606" cy="960913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340768"/>
            <a:ext cx="1046835" cy="525051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78" y="1011453"/>
            <a:ext cx="780750" cy="900000"/>
          </a:xfrm>
          <a:prstGeom prst="rect">
            <a:avLst/>
          </a:prstGeom>
        </p:spPr>
      </p:pic>
      <p:pic>
        <p:nvPicPr>
          <p:cNvPr id="24" name="Obrázek 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21" y="4358479"/>
            <a:ext cx="1194195" cy="854590"/>
          </a:xfrm>
          <a:prstGeom prst="rect">
            <a:avLst/>
          </a:prstGeom>
        </p:spPr>
      </p:pic>
      <p:pic>
        <p:nvPicPr>
          <p:cNvPr id="25" name="Obrázek 2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927" y="4329200"/>
            <a:ext cx="929025" cy="900000"/>
          </a:xfrm>
          <a:prstGeom prst="rect">
            <a:avLst/>
          </a:prstGeom>
        </p:spPr>
      </p:pic>
      <p:pic>
        <p:nvPicPr>
          <p:cNvPr id="36" name="Obrázek 3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925144"/>
            <a:ext cx="923075" cy="900000"/>
          </a:xfrm>
          <a:prstGeom prst="rect">
            <a:avLst/>
          </a:prstGeom>
        </p:spPr>
      </p:pic>
      <p:pic>
        <p:nvPicPr>
          <p:cNvPr id="61" name="Obrázek 6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384" y="2024944"/>
            <a:ext cx="1007000" cy="900000"/>
          </a:xfrm>
          <a:prstGeom prst="rect">
            <a:avLst/>
          </a:prstGeom>
        </p:spPr>
      </p:pic>
      <p:pic>
        <p:nvPicPr>
          <p:cNvPr id="62" name="Obrázek 6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50" y="2688391"/>
            <a:ext cx="960000" cy="900000"/>
          </a:xfrm>
          <a:prstGeom prst="rect">
            <a:avLst/>
          </a:prstGeom>
        </p:spPr>
      </p:pic>
      <p:pic>
        <p:nvPicPr>
          <p:cNvPr id="63" name="Obrázek 6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186" y="4696554"/>
            <a:ext cx="450000" cy="900000"/>
          </a:xfrm>
          <a:prstGeom prst="rect">
            <a:avLst/>
          </a:prstGeom>
        </p:spPr>
      </p:pic>
      <p:pic>
        <p:nvPicPr>
          <p:cNvPr id="64" name="Obrázek 6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838" y="2024844"/>
            <a:ext cx="1800000" cy="900000"/>
          </a:xfrm>
          <a:prstGeom prst="rect">
            <a:avLst/>
          </a:prstGeom>
        </p:spPr>
      </p:pic>
      <p:pic>
        <p:nvPicPr>
          <p:cNvPr id="65" name="Obrázek 6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086" y="2402745"/>
            <a:ext cx="867650" cy="900000"/>
          </a:xfrm>
          <a:prstGeom prst="rect">
            <a:avLst/>
          </a:prstGeom>
        </p:spPr>
      </p:pic>
      <p:pic>
        <p:nvPicPr>
          <p:cNvPr id="66" name="Obrázek 6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416" y="890915"/>
            <a:ext cx="683450" cy="900000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835" y="5373633"/>
            <a:ext cx="897200" cy="900000"/>
          </a:xfrm>
          <a:prstGeom prst="rect">
            <a:avLst/>
          </a:prstGeom>
        </p:spPr>
      </p:pic>
      <p:sp>
        <p:nvSpPr>
          <p:cNvPr id="67" name="Ovál 66"/>
          <p:cNvSpPr/>
          <p:nvPr/>
        </p:nvSpPr>
        <p:spPr>
          <a:xfrm>
            <a:off x="4830838" y="3825144"/>
            <a:ext cx="3040810" cy="2772208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8" name="Ovál 67"/>
          <p:cNvSpPr/>
          <p:nvPr/>
        </p:nvSpPr>
        <p:spPr>
          <a:xfrm>
            <a:off x="2961248" y="4181064"/>
            <a:ext cx="1682760" cy="234428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9" name="Ovál 68"/>
          <p:cNvSpPr/>
          <p:nvPr/>
        </p:nvSpPr>
        <p:spPr>
          <a:xfrm rot="20405289">
            <a:off x="1445926" y="1266365"/>
            <a:ext cx="2754639" cy="152761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0" name="Ovál 69"/>
          <p:cNvSpPr/>
          <p:nvPr/>
        </p:nvSpPr>
        <p:spPr>
          <a:xfrm rot="21066281">
            <a:off x="4449608" y="550917"/>
            <a:ext cx="4308423" cy="154616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Ovál 70"/>
          <p:cNvSpPr/>
          <p:nvPr/>
        </p:nvSpPr>
        <p:spPr>
          <a:xfrm>
            <a:off x="3613516" y="1960870"/>
            <a:ext cx="4833153" cy="2441196"/>
          </a:xfrm>
          <a:custGeom>
            <a:avLst/>
            <a:gdLst>
              <a:gd name="connsiteX0" fmla="*/ 0 w 4981961"/>
              <a:gd name="connsiteY0" fmla="*/ 1386104 h 2772208"/>
              <a:gd name="connsiteX1" fmla="*/ 2490981 w 4981961"/>
              <a:gd name="connsiteY1" fmla="*/ 0 h 2772208"/>
              <a:gd name="connsiteX2" fmla="*/ 4981962 w 4981961"/>
              <a:gd name="connsiteY2" fmla="*/ 1386104 h 2772208"/>
              <a:gd name="connsiteX3" fmla="*/ 2490981 w 4981961"/>
              <a:gd name="connsiteY3" fmla="*/ 2772208 h 2772208"/>
              <a:gd name="connsiteX4" fmla="*/ 0 w 4981961"/>
              <a:gd name="connsiteY4" fmla="*/ 1386104 h 2772208"/>
              <a:gd name="connsiteX0" fmla="*/ 0 w 4991518"/>
              <a:gd name="connsiteY0" fmla="*/ 1386104 h 2813577"/>
              <a:gd name="connsiteX1" fmla="*/ 2490981 w 4991518"/>
              <a:gd name="connsiteY1" fmla="*/ 0 h 2813577"/>
              <a:gd name="connsiteX2" fmla="*/ 4981962 w 4991518"/>
              <a:gd name="connsiteY2" fmla="*/ 1386104 h 2813577"/>
              <a:gd name="connsiteX3" fmla="*/ 3307589 w 4991518"/>
              <a:gd name="connsiteY3" fmla="*/ 2355032 h 2813577"/>
              <a:gd name="connsiteX4" fmla="*/ 2490981 w 4991518"/>
              <a:gd name="connsiteY4" fmla="*/ 2772208 h 2813577"/>
              <a:gd name="connsiteX5" fmla="*/ 0 w 4991518"/>
              <a:gd name="connsiteY5" fmla="*/ 1386104 h 2813577"/>
              <a:gd name="connsiteX0" fmla="*/ 663 w 4992181"/>
              <a:gd name="connsiteY0" fmla="*/ 1386104 h 2422405"/>
              <a:gd name="connsiteX1" fmla="*/ 2491644 w 4992181"/>
              <a:gd name="connsiteY1" fmla="*/ 0 h 2422405"/>
              <a:gd name="connsiteX2" fmla="*/ 4982625 w 4992181"/>
              <a:gd name="connsiteY2" fmla="*/ 1386104 h 2422405"/>
              <a:gd name="connsiteX3" fmla="*/ 3308252 w 4992181"/>
              <a:gd name="connsiteY3" fmla="*/ 2355032 h 2422405"/>
              <a:gd name="connsiteX4" fmla="*/ 2254137 w 4992181"/>
              <a:gd name="connsiteY4" fmla="*/ 2000312 h 2422405"/>
              <a:gd name="connsiteX5" fmla="*/ 663 w 4992181"/>
              <a:gd name="connsiteY5" fmla="*/ 1386104 h 2422405"/>
              <a:gd name="connsiteX0" fmla="*/ 10167 w 5001685"/>
              <a:gd name="connsiteY0" fmla="*/ 1386104 h 2355032"/>
              <a:gd name="connsiteX1" fmla="*/ 2501148 w 5001685"/>
              <a:gd name="connsiteY1" fmla="*/ 0 h 2355032"/>
              <a:gd name="connsiteX2" fmla="*/ 4992129 w 5001685"/>
              <a:gd name="connsiteY2" fmla="*/ 1386104 h 2355032"/>
              <a:gd name="connsiteX3" fmla="*/ 3317756 w 5001685"/>
              <a:gd name="connsiteY3" fmla="*/ 2355032 h 2355032"/>
              <a:gd name="connsiteX4" fmla="*/ 10167 w 5001685"/>
              <a:gd name="connsiteY4" fmla="*/ 1386104 h 2355032"/>
              <a:gd name="connsiteX0" fmla="*/ 10167 w 4992129"/>
              <a:gd name="connsiteY0" fmla="*/ 1386104 h 1386104"/>
              <a:gd name="connsiteX1" fmla="*/ 2501148 w 4992129"/>
              <a:gd name="connsiteY1" fmla="*/ 0 h 1386104"/>
              <a:gd name="connsiteX2" fmla="*/ 4992129 w 4992129"/>
              <a:gd name="connsiteY2" fmla="*/ 1386104 h 1386104"/>
              <a:gd name="connsiteX3" fmla="*/ 10167 w 4992129"/>
              <a:gd name="connsiteY3" fmla="*/ 1386104 h 1386104"/>
              <a:gd name="connsiteX0" fmla="*/ 38376 w 5020555"/>
              <a:gd name="connsiteY0" fmla="*/ 1386104 h 2592539"/>
              <a:gd name="connsiteX1" fmla="*/ 2529357 w 5020555"/>
              <a:gd name="connsiteY1" fmla="*/ 0 h 2592539"/>
              <a:gd name="connsiteX2" fmla="*/ 5020338 w 5020555"/>
              <a:gd name="connsiteY2" fmla="*/ 1386104 h 2592539"/>
              <a:gd name="connsiteX3" fmla="*/ 1303409 w 5020555"/>
              <a:gd name="connsiteY3" fmla="*/ 2592539 h 2592539"/>
              <a:gd name="connsiteX4" fmla="*/ 38376 w 5020555"/>
              <a:gd name="connsiteY4" fmla="*/ 1386104 h 2592539"/>
              <a:gd name="connsiteX0" fmla="*/ 38376 w 5020780"/>
              <a:gd name="connsiteY0" fmla="*/ 1386104 h 2628076"/>
              <a:gd name="connsiteX1" fmla="*/ 2529357 w 5020780"/>
              <a:gd name="connsiteY1" fmla="*/ 0 h 2628076"/>
              <a:gd name="connsiteX2" fmla="*/ 5020338 w 5020780"/>
              <a:gd name="connsiteY2" fmla="*/ 1386104 h 2628076"/>
              <a:gd name="connsiteX3" fmla="*/ 2419690 w 5020780"/>
              <a:gd name="connsiteY3" fmla="*/ 2058149 h 2628076"/>
              <a:gd name="connsiteX4" fmla="*/ 1303409 w 5020780"/>
              <a:gd name="connsiteY4" fmla="*/ 2592539 h 2628076"/>
              <a:gd name="connsiteX5" fmla="*/ 38376 w 5020780"/>
              <a:gd name="connsiteY5" fmla="*/ 1386104 h 2628076"/>
              <a:gd name="connsiteX0" fmla="*/ 38376 w 5020780"/>
              <a:gd name="connsiteY0" fmla="*/ 1386104 h 2628076"/>
              <a:gd name="connsiteX1" fmla="*/ 2529357 w 5020780"/>
              <a:gd name="connsiteY1" fmla="*/ 0 h 2628076"/>
              <a:gd name="connsiteX2" fmla="*/ 5020338 w 5020780"/>
              <a:gd name="connsiteY2" fmla="*/ 1386104 h 2628076"/>
              <a:gd name="connsiteX3" fmla="*/ 2419690 w 5020780"/>
              <a:gd name="connsiteY3" fmla="*/ 2058149 h 2628076"/>
              <a:gd name="connsiteX4" fmla="*/ 1303409 w 5020780"/>
              <a:gd name="connsiteY4" fmla="*/ 2592539 h 2628076"/>
              <a:gd name="connsiteX5" fmla="*/ 38376 w 5020780"/>
              <a:gd name="connsiteY5" fmla="*/ 1386104 h 2628076"/>
              <a:gd name="connsiteX0" fmla="*/ 38376 w 5020780"/>
              <a:gd name="connsiteY0" fmla="*/ 1386104 h 2628076"/>
              <a:gd name="connsiteX1" fmla="*/ 2529357 w 5020780"/>
              <a:gd name="connsiteY1" fmla="*/ 0 h 2628076"/>
              <a:gd name="connsiteX2" fmla="*/ 5020338 w 5020780"/>
              <a:gd name="connsiteY2" fmla="*/ 1386104 h 2628076"/>
              <a:gd name="connsiteX3" fmla="*/ 2419690 w 5020780"/>
              <a:gd name="connsiteY3" fmla="*/ 2058149 h 2628076"/>
              <a:gd name="connsiteX4" fmla="*/ 1303409 w 5020780"/>
              <a:gd name="connsiteY4" fmla="*/ 2592539 h 2628076"/>
              <a:gd name="connsiteX5" fmla="*/ 38376 w 5020780"/>
              <a:gd name="connsiteY5" fmla="*/ 1386104 h 2628076"/>
              <a:gd name="connsiteX0" fmla="*/ 38376 w 5020780"/>
              <a:gd name="connsiteY0" fmla="*/ 1386104 h 2629351"/>
              <a:gd name="connsiteX1" fmla="*/ 2529357 w 5020780"/>
              <a:gd name="connsiteY1" fmla="*/ 0 h 2629351"/>
              <a:gd name="connsiteX2" fmla="*/ 5020338 w 5020780"/>
              <a:gd name="connsiteY2" fmla="*/ 1386104 h 2629351"/>
              <a:gd name="connsiteX3" fmla="*/ 2419690 w 5020780"/>
              <a:gd name="connsiteY3" fmla="*/ 2058149 h 2629351"/>
              <a:gd name="connsiteX4" fmla="*/ 1303409 w 5020780"/>
              <a:gd name="connsiteY4" fmla="*/ 2592539 h 2629351"/>
              <a:gd name="connsiteX5" fmla="*/ 38376 w 5020780"/>
              <a:gd name="connsiteY5" fmla="*/ 1386104 h 2629351"/>
              <a:gd name="connsiteX0" fmla="*/ 38376 w 5140876"/>
              <a:gd name="connsiteY0" fmla="*/ 1386104 h 2620590"/>
              <a:gd name="connsiteX1" fmla="*/ 2529357 w 5140876"/>
              <a:gd name="connsiteY1" fmla="*/ 0 h 2620590"/>
              <a:gd name="connsiteX2" fmla="*/ 5020338 w 5140876"/>
              <a:gd name="connsiteY2" fmla="*/ 1386104 h 2620590"/>
              <a:gd name="connsiteX3" fmla="*/ 4545372 w 5140876"/>
              <a:gd name="connsiteY3" fmla="*/ 2461909 h 2620590"/>
              <a:gd name="connsiteX4" fmla="*/ 2419690 w 5140876"/>
              <a:gd name="connsiteY4" fmla="*/ 2058149 h 2620590"/>
              <a:gd name="connsiteX5" fmla="*/ 1303409 w 5140876"/>
              <a:gd name="connsiteY5" fmla="*/ 2592539 h 2620590"/>
              <a:gd name="connsiteX6" fmla="*/ 38376 w 5140876"/>
              <a:gd name="connsiteY6" fmla="*/ 1386104 h 2620590"/>
              <a:gd name="connsiteX0" fmla="*/ 38376 w 4545565"/>
              <a:gd name="connsiteY0" fmla="*/ 1405171 h 2639657"/>
              <a:gd name="connsiteX1" fmla="*/ 2529357 w 4545565"/>
              <a:gd name="connsiteY1" fmla="*/ 19067 h 2639657"/>
              <a:gd name="connsiteX2" fmla="*/ 4545372 w 4545565"/>
              <a:gd name="connsiteY2" fmla="*/ 2480976 h 2639657"/>
              <a:gd name="connsiteX3" fmla="*/ 2419690 w 4545565"/>
              <a:gd name="connsiteY3" fmla="*/ 2077216 h 2639657"/>
              <a:gd name="connsiteX4" fmla="*/ 1303409 w 4545565"/>
              <a:gd name="connsiteY4" fmla="*/ 2611606 h 2639657"/>
              <a:gd name="connsiteX5" fmla="*/ 38376 w 4545565"/>
              <a:gd name="connsiteY5" fmla="*/ 1405171 h 2639657"/>
              <a:gd name="connsiteX0" fmla="*/ 38376 w 4976386"/>
              <a:gd name="connsiteY0" fmla="*/ 1398790 h 2633276"/>
              <a:gd name="connsiteX1" fmla="*/ 2529357 w 4976386"/>
              <a:gd name="connsiteY1" fmla="*/ 12686 h 2633276"/>
              <a:gd name="connsiteX2" fmla="*/ 4842256 w 4976386"/>
              <a:gd name="connsiteY2" fmla="*/ 812051 h 2633276"/>
              <a:gd name="connsiteX3" fmla="*/ 4545372 w 4976386"/>
              <a:gd name="connsiteY3" fmla="*/ 2474595 h 2633276"/>
              <a:gd name="connsiteX4" fmla="*/ 2419690 w 4976386"/>
              <a:gd name="connsiteY4" fmla="*/ 2070835 h 2633276"/>
              <a:gd name="connsiteX5" fmla="*/ 1303409 w 4976386"/>
              <a:gd name="connsiteY5" fmla="*/ 2605225 h 2633276"/>
              <a:gd name="connsiteX6" fmla="*/ 38376 w 4976386"/>
              <a:gd name="connsiteY6" fmla="*/ 1398790 h 2633276"/>
              <a:gd name="connsiteX0" fmla="*/ 32733 w 4970743"/>
              <a:gd name="connsiteY0" fmla="*/ 1248952 h 2483438"/>
              <a:gd name="connsiteX1" fmla="*/ 2404960 w 4970743"/>
              <a:gd name="connsiteY1" fmla="*/ 17227 h 2483438"/>
              <a:gd name="connsiteX2" fmla="*/ 4836613 w 4970743"/>
              <a:gd name="connsiteY2" fmla="*/ 662213 h 2483438"/>
              <a:gd name="connsiteX3" fmla="*/ 4539729 w 4970743"/>
              <a:gd name="connsiteY3" fmla="*/ 2324757 h 2483438"/>
              <a:gd name="connsiteX4" fmla="*/ 2414047 w 4970743"/>
              <a:gd name="connsiteY4" fmla="*/ 1920997 h 2483438"/>
              <a:gd name="connsiteX5" fmla="*/ 1297766 w 4970743"/>
              <a:gd name="connsiteY5" fmla="*/ 2455387 h 2483438"/>
              <a:gd name="connsiteX6" fmla="*/ 32733 w 4970743"/>
              <a:gd name="connsiteY6" fmla="*/ 1248952 h 2483438"/>
              <a:gd name="connsiteX0" fmla="*/ 46716 w 4984726"/>
              <a:gd name="connsiteY0" fmla="*/ 1246778 h 2481264"/>
              <a:gd name="connsiteX1" fmla="*/ 480475 w 4984726"/>
              <a:gd name="connsiteY1" fmla="*/ 291903 h 2481264"/>
              <a:gd name="connsiteX2" fmla="*/ 2418943 w 4984726"/>
              <a:gd name="connsiteY2" fmla="*/ 15053 h 2481264"/>
              <a:gd name="connsiteX3" fmla="*/ 4850596 w 4984726"/>
              <a:gd name="connsiteY3" fmla="*/ 660039 h 2481264"/>
              <a:gd name="connsiteX4" fmla="*/ 4553712 w 4984726"/>
              <a:gd name="connsiteY4" fmla="*/ 2322583 h 2481264"/>
              <a:gd name="connsiteX5" fmla="*/ 2428030 w 4984726"/>
              <a:gd name="connsiteY5" fmla="*/ 1918823 h 2481264"/>
              <a:gd name="connsiteX6" fmla="*/ 1311749 w 4984726"/>
              <a:gd name="connsiteY6" fmla="*/ 2453213 h 2481264"/>
              <a:gd name="connsiteX7" fmla="*/ 46716 w 4984726"/>
              <a:gd name="connsiteY7" fmla="*/ 1246778 h 2481264"/>
              <a:gd name="connsiteX0" fmla="*/ 46716 w 4984726"/>
              <a:gd name="connsiteY0" fmla="*/ 1246778 h 2487906"/>
              <a:gd name="connsiteX1" fmla="*/ 480475 w 4984726"/>
              <a:gd name="connsiteY1" fmla="*/ 291903 h 2487906"/>
              <a:gd name="connsiteX2" fmla="*/ 2418943 w 4984726"/>
              <a:gd name="connsiteY2" fmla="*/ 15053 h 2487906"/>
              <a:gd name="connsiteX3" fmla="*/ 4850596 w 4984726"/>
              <a:gd name="connsiteY3" fmla="*/ 660039 h 2487906"/>
              <a:gd name="connsiteX4" fmla="*/ 4553712 w 4984726"/>
              <a:gd name="connsiteY4" fmla="*/ 2322583 h 2487906"/>
              <a:gd name="connsiteX5" fmla="*/ 2558659 w 4984726"/>
              <a:gd name="connsiteY5" fmla="*/ 2073202 h 2487906"/>
              <a:gd name="connsiteX6" fmla="*/ 1311749 w 4984726"/>
              <a:gd name="connsiteY6" fmla="*/ 2453213 h 2487906"/>
              <a:gd name="connsiteX7" fmla="*/ 46716 w 4984726"/>
              <a:gd name="connsiteY7" fmla="*/ 1246778 h 2487906"/>
              <a:gd name="connsiteX0" fmla="*/ 46716 w 4984726"/>
              <a:gd name="connsiteY0" fmla="*/ 1246778 h 2495882"/>
              <a:gd name="connsiteX1" fmla="*/ 480475 w 4984726"/>
              <a:gd name="connsiteY1" fmla="*/ 291903 h 2495882"/>
              <a:gd name="connsiteX2" fmla="*/ 2418943 w 4984726"/>
              <a:gd name="connsiteY2" fmla="*/ 15053 h 2495882"/>
              <a:gd name="connsiteX3" fmla="*/ 4850596 w 4984726"/>
              <a:gd name="connsiteY3" fmla="*/ 660039 h 2495882"/>
              <a:gd name="connsiteX4" fmla="*/ 4553712 w 4984726"/>
              <a:gd name="connsiteY4" fmla="*/ 2322583 h 2495882"/>
              <a:gd name="connsiteX5" fmla="*/ 2558659 w 4984726"/>
              <a:gd name="connsiteY5" fmla="*/ 2073202 h 2495882"/>
              <a:gd name="connsiteX6" fmla="*/ 1311749 w 4984726"/>
              <a:gd name="connsiteY6" fmla="*/ 2453213 h 2495882"/>
              <a:gd name="connsiteX7" fmla="*/ 46716 w 4984726"/>
              <a:gd name="connsiteY7" fmla="*/ 1246778 h 2495882"/>
              <a:gd name="connsiteX0" fmla="*/ 46716 w 5185192"/>
              <a:gd name="connsiteY0" fmla="*/ 1246778 h 2495882"/>
              <a:gd name="connsiteX1" fmla="*/ 480475 w 5185192"/>
              <a:gd name="connsiteY1" fmla="*/ 291903 h 2495882"/>
              <a:gd name="connsiteX2" fmla="*/ 2418943 w 5185192"/>
              <a:gd name="connsiteY2" fmla="*/ 15053 h 2495882"/>
              <a:gd name="connsiteX3" fmla="*/ 4850596 w 5185192"/>
              <a:gd name="connsiteY3" fmla="*/ 660039 h 2495882"/>
              <a:gd name="connsiteX4" fmla="*/ 4553712 w 5185192"/>
              <a:gd name="connsiteY4" fmla="*/ 2322583 h 2495882"/>
              <a:gd name="connsiteX5" fmla="*/ 2558659 w 5185192"/>
              <a:gd name="connsiteY5" fmla="*/ 2073202 h 2495882"/>
              <a:gd name="connsiteX6" fmla="*/ 1311749 w 5185192"/>
              <a:gd name="connsiteY6" fmla="*/ 2453213 h 2495882"/>
              <a:gd name="connsiteX7" fmla="*/ 46716 w 5185192"/>
              <a:gd name="connsiteY7" fmla="*/ 1246778 h 2495882"/>
              <a:gd name="connsiteX0" fmla="*/ 46716 w 5124547"/>
              <a:gd name="connsiteY0" fmla="*/ 1246778 h 2495882"/>
              <a:gd name="connsiteX1" fmla="*/ 480475 w 5124547"/>
              <a:gd name="connsiteY1" fmla="*/ 291903 h 2495882"/>
              <a:gd name="connsiteX2" fmla="*/ 2418943 w 5124547"/>
              <a:gd name="connsiteY2" fmla="*/ 15053 h 2495882"/>
              <a:gd name="connsiteX3" fmla="*/ 4850596 w 5124547"/>
              <a:gd name="connsiteY3" fmla="*/ 660039 h 2495882"/>
              <a:gd name="connsiteX4" fmla="*/ 5016849 w 5124547"/>
              <a:gd name="connsiteY4" fmla="*/ 1645690 h 2495882"/>
              <a:gd name="connsiteX5" fmla="*/ 4553712 w 5124547"/>
              <a:gd name="connsiteY5" fmla="*/ 2322583 h 2495882"/>
              <a:gd name="connsiteX6" fmla="*/ 2558659 w 5124547"/>
              <a:gd name="connsiteY6" fmla="*/ 2073202 h 2495882"/>
              <a:gd name="connsiteX7" fmla="*/ 1311749 w 5124547"/>
              <a:gd name="connsiteY7" fmla="*/ 2453213 h 2495882"/>
              <a:gd name="connsiteX8" fmla="*/ 46716 w 5124547"/>
              <a:gd name="connsiteY8" fmla="*/ 1246778 h 2495882"/>
              <a:gd name="connsiteX0" fmla="*/ 46716 w 5086741"/>
              <a:gd name="connsiteY0" fmla="*/ 1246778 h 2495882"/>
              <a:gd name="connsiteX1" fmla="*/ 480475 w 5086741"/>
              <a:gd name="connsiteY1" fmla="*/ 291903 h 2495882"/>
              <a:gd name="connsiteX2" fmla="*/ 2418943 w 5086741"/>
              <a:gd name="connsiteY2" fmla="*/ 15053 h 2495882"/>
              <a:gd name="connsiteX3" fmla="*/ 4850596 w 5086741"/>
              <a:gd name="connsiteY3" fmla="*/ 660039 h 2495882"/>
              <a:gd name="connsiteX4" fmla="*/ 4993100 w 5086741"/>
              <a:gd name="connsiteY4" fmla="*/ 1158802 h 2495882"/>
              <a:gd name="connsiteX5" fmla="*/ 5016849 w 5086741"/>
              <a:gd name="connsiteY5" fmla="*/ 1645690 h 2495882"/>
              <a:gd name="connsiteX6" fmla="*/ 4553712 w 5086741"/>
              <a:gd name="connsiteY6" fmla="*/ 2322583 h 2495882"/>
              <a:gd name="connsiteX7" fmla="*/ 2558659 w 5086741"/>
              <a:gd name="connsiteY7" fmla="*/ 2073202 h 2495882"/>
              <a:gd name="connsiteX8" fmla="*/ 1311749 w 5086741"/>
              <a:gd name="connsiteY8" fmla="*/ 2453213 h 2495882"/>
              <a:gd name="connsiteX9" fmla="*/ 46716 w 5086741"/>
              <a:gd name="connsiteY9" fmla="*/ 1246778 h 2495882"/>
              <a:gd name="connsiteX0" fmla="*/ 46716 w 5115138"/>
              <a:gd name="connsiteY0" fmla="*/ 1246778 h 2495882"/>
              <a:gd name="connsiteX1" fmla="*/ 480475 w 5115138"/>
              <a:gd name="connsiteY1" fmla="*/ 291903 h 2495882"/>
              <a:gd name="connsiteX2" fmla="*/ 2418943 w 5115138"/>
              <a:gd name="connsiteY2" fmla="*/ 15053 h 2495882"/>
              <a:gd name="connsiteX3" fmla="*/ 4850596 w 5115138"/>
              <a:gd name="connsiteY3" fmla="*/ 660039 h 2495882"/>
              <a:gd name="connsiteX4" fmla="*/ 5016849 w 5115138"/>
              <a:gd name="connsiteY4" fmla="*/ 1645690 h 2495882"/>
              <a:gd name="connsiteX5" fmla="*/ 4553712 w 5115138"/>
              <a:gd name="connsiteY5" fmla="*/ 2322583 h 2495882"/>
              <a:gd name="connsiteX6" fmla="*/ 2558659 w 5115138"/>
              <a:gd name="connsiteY6" fmla="*/ 2073202 h 2495882"/>
              <a:gd name="connsiteX7" fmla="*/ 1311749 w 5115138"/>
              <a:gd name="connsiteY7" fmla="*/ 2453213 h 2495882"/>
              <a:gd name="connsiteX8" fmla="*/ 46716 w 5115138"/>
              <a:gd name="connsiteY8" fmla="*/ 1246778 h 2495882"/>
              <a:gd name="connsiteX0" fmla="*/ 46716 w 5016678"/>
              <a:gd name="connsiteY0" fmla="*/ 1246778 h 2495882"/>
              <a:gd name="connsiteX1" fmla="*/ 480475 w 5016678"/>
              <a:gd name="connsiteY1" fmla="*/ 291903 h 2495882"/>
              <a:gd name="connsiteX2" fmla="*/ 2418943 w 5016678"/>
              <a:gd name="connsiteY2" fmla="*/ 15053 h 2495882"/>
              <a:gd name="connsiteX3" fmla="*/ 4850596 w 5016678"/>
              <a:gd name="connsiteY3" fmla="*/ 660039 h 2495882"/>
              <a:gd name="connsiteX4" fmla="*/ 4553712 w 5016678"/>
              <a:gd name="connsiteY4" fmla="*/ 2322583 h 2495882"/>
              <a:gd name="connsiteX5" fmla="*/ 2558659 w 5016678"/>
              <a:gd name="connsiteY5" fmla="*/ 2073202 h 2495882"/>
              <a:gd name="connsiteX6" fmla="*/ 1311749 w 5016678"/>
              <a:gd name="connsiteY6" fmla="*/ 2453213 h 2495882"/>
              <a:gd name="connsiteX7" fmla="*/ 46716 w 5016678"/>
              <a:gd name="connsiteY7" fmla="*/ 1246778 h 2495882"/>
              <a:gd name="connsiteX0" fmla="*/ 46716 w 4932923"/>
              <a:gd name="connsiteY0" fmla="*/ 1245416 h 2494520"/>
              <a:gd name="connsiteX1" fmla="*/ 480475 w 4932923"/>
              <a:gd name="connsiteY1" fmla="*/ 290541 h 2494520"/>
              <a:gd name="connsiteX2" fmla="*/ 2418943 w 4932923"/>
              <a:gd name="connsiteY2" fmla="*/ 13691 h 2494520"/>
              <a:gd name="connsiteX3" fmla="*/ 4731842 w 4932923"/>
              <a:gd name="connsiteY3" fmla="*/ 634926 h 2494520"/>
              <a:gd name="connsiteX4" fmla="*/ 4553712 w 4932923"/>
              <a:gd name="connsiteY4" fmla="*/ 2321221 h 2494520"/>
              <a:gd name="connsiteX5" fmla="*/ 2558659 w 4932923"/>
              <a:gd name="connsiteY5" fmla="*/ 2071840 h 2494520"/>
              <a:gd name="connsiteX6" fmla="*/ 1311749 w 4932923"/>
              <a:gd name="connsiteY6" fmla="*/ 2451851 h 2494520"/>
              <a:gd name="connsiteX7" fmla="*/ 46716 w 4932923"/>
              <a:gd name="connsiteY7" fmla="*/ 1245416 h 2494520"/>
              <a:gd name="connsiteX0" fmla="*/ 134864 w 5021071"/>
              <a:gd name="connsiteY0" fmla="*/ 1245416 h 2337341"/>
              <a:gd name="connsiteX1" fmla="*/ 568623 w 5021071"/>
              <a:gd name="connsiteY1" fmla="*/ 290541 h 2337341"/>
              <a:gd name="connsiteX2" fmla="*/ 2507091 w 5021071"/>
              <a:gd name="connsiteY2" fmla="*/ 13691 h 2337341"/>
              <a:gd name="connsiteX3" fmla="*/ 4819990 w 5021071"/>
              <a:gd name="connsiteY3" fmla="*/ 634926 h 2337341"/>
              <a:gd name="connsiteX4" fmla="*/ 4641860 w 5021071"/>
              <a:gd name="connsiteY4" fmla="*/ 2321221 h 2337341"/>
              <a:gd name="connsiteX5" fmla="*/ 2646807 w 5021071"/>
              <a:gd name="connsiteY5" fmla="*/ 2071840 h 2337341"/>
              <a:gd name="connsiteX6" fmla="*/ 134864 w 5021071"/>
              <a:gd name="connsiteY6" fmla="*/ 1245416 h 2337341"/>
              <a:gd name="connsiteX0" fmla="*/ 26286 w 4912493"/>
              <a:gd name="connsiteY0" fmla="*/ 1245416 h 2614424"/>
              <a:gd name="connsiteX1" fmla="*/ 460045 w 4912493"/>
              <a:gd name="connsiteY1" fmla="*/ 290541 h 2614424"/>
              <a:gd name="connsiteX2" fmla="*/ 2398513 w 4912493"/>
              <a:gd name="connsiteY2" fmla="*/ 13691 h 2614424"/>
              <a:gd name="connsiteX3" fmla="*/ 4711412 w 4912493"/>
              <a:gd name="connsiteY3" fmla="*/ 634926 h 2614424"/>
              <a:gd name="connsiteX4" fmla="*/ 4533282 w 4912493"/>
              <a:gd name="connsiteY4" fmla="*/ 2321221 h 2614424"/>
              <a:gd name="connsiteX5" fmla="*/ 2538229 w 4912493"/>
              <a:gd name="connsiteY5" fmla="*/ 2071840 h 2614424"/>
              <a:gd name="connsiteX6" fmla="*/ 982561 w 4912493"/>
              <a:gd name="connsiteY6" fmla="*/ 2594355 h 2614424"/>
              <a:gd name="connsiteX7" fmla="*/ 26286 w 4912493"/>
              <a:gd name="connsiteY7" fmla="*/ 1245416 h 2614424"/>
              <a:gd name="connsiteX0" fmla="*/ 26286 w 4904731"/>
              <a:gd name="connsiteY0" fmla="*/ 1234367 h 2603375"/>
              <a:gd name="connsiteX1" fmla="*/ 460045 w 4904731"/>
              <a:gd name="connsiteY1" fmla="*/ 279492 h 2603375"/>
              <a:gd name="connsiteX2" fmla="*/ 2398513 w 4904731"/>
              <a:gd name="connsiteY2" fmla="*/ 2642 h 2603375"/>
              <a:gd name="connsiteX3" fmla="*/ 4699536 w 4904731"/>
              <a:gd name="connsiteY3" fmla="*/ 398246 h 2603375"/>
              <a:gd name="connsiteX4" fmla="*/ 4533282 w 4904731"/>
              <a:gd name="connsiteY4" fmla="*/ 2310172 h 2603375"/>
              <a:gd name="connsiteX5" fmla="*/ 2538229 w 4904731"/>
              <a:gd name="connsiteY5" fmla="*/ 2060791 h 2603375"/>
              <a:gd name="connsiteX6" fmla="*/ 982561 w 4904731"/>
              <a:gd name="connsiteY6" fmla="*/ 2583306 h 2603375"/>
              <a:gd name="connsiteX7" fmla="*/ 26286 w 4904731"/>
              <a:gd name="connsiteY7" fmla="*/ 1234367 h 2603375"/>
              <a:gd name="connsiteX0" fmla="*/ 26286 w 4904731"/>
              <a:gd name="connsiteY0" fmla="*/ 1072188 h 2441196"/>
              <a:gd name="connsiteX1" fmla="*/ 460045 w 4904731"/>
              <a:gd name="connsiteY1" fmla="*/ 117313 h 2441196"/>
              <a:gd name="connsiteX2" fmla="*/ 2434139 w 4904731"/>
              <a:gd name="connsiteY2" fmla="*/ 54219 h 2441196"/>
              <a:gd name="connsiteX3" fmla="*/ 4699536 w 4904731"/>
              <a:gd name="connsiteY3" fmla="*/ 236067 h 2441196"/>
              <a:gd name="connsiteX4" fmla="*/ 4533282 w 4904731"/>
              <a:gd name="connsiteY4" fmla="*/ 2147993 h 2441196"/>
              <a:gd name="connsiteX5" fmla="*/ 2538229 w 4904731"/>
              <a:gd name="connsiteY5" fmla="*/ 1898612 h 2441196"/>
              <a:gd name="connsiteX6" fmla="*/ 982561 w 4904731"/>
              <a:gd name="connsiteY6" fmla="*/ 2421127 h 2441196"/>
              <a:gd name="connsiteX7" fmla="*/ 26286 w 4904731"/>
              <a:gd name="connsiteY7" fmla="*/ 1072188 h 2441196"/>
              <a:gd name="connsiteX0" fmla="*/ 37835 w 4833153"/>
              <a:gd name="connsiteY0" fmla="*/ 1048437 h 2441196"/>
              <a:gd name="connsiteX1" fmla="*/ 388467 w 4833153"/>
              <a:gd name="connsiteY1" fmla="*/ 117313 h 2441196"/>
              <a:gd name="connsiteX2" fmla="*/ 2362561 w 4833153"/>
              <a:gd name="connsiteY2" fmla="*/ 54219 h 2441196"/>
              <a:gd name="connsiteX3" fmla="*/ 4627958 w 4833153"/>
              <a:gd name="connsiteY3" fmla="*/ 236067 h 2441196"/>
              <a:gd name="connsiteX4" fmla="*/ 4461704 w 4833153"/>
              <a:gd name="connsiteY4" fmla="*/ 2147993 h 2441196"/>
              <a:gd name="connsiteX5" fmla="*/ 2466651 w 4833153"/>
              <a:gd name="connsiteY5" fmla="*/ 1898612 h 2441196"/>
              <a:gd name="connsiteX6" fmla="*/ 910983 w 4833153"/>
              <a:gd name="connsiteY6" fmla="*/ 2421127 h 2441196"/>
              <a:gd name="connsiteX7" fmla="*/ 37835 w 4833153"/>
              <a:gd name="connsiteY7" fmla="*/ 1048437 h 24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3153" h="2441196">
                <a:moveTo>
                  <a:pt x="37835" y="1048437"/>
                </a:moveTo>
                <a:cubicBezTo>
                  <a:pt x="-49251" y="664468"/>
                  <a:pt x="-6904" y="322601"/>
                  <a:pt x="388467" y="117313"/>
                </a:cubicBezTo>
                <a:cubicBezTo>
                  <a:pt x="783838" y="-87974"/>
                  <a:pt x="1655979" y="34427"/>
                  <a:pt x="2362561" y="54219"/>
                </a:cubicBezTo>
                <a:cubicBezTo>
                  <a:pt x="3069143" y="74011"/>
                  <a:pt x="4272163" y="-148521"/>
                  <a:pt x="4627958" y="236067"/>
                </a:cubicBezTo>
                <a:cubicBezTo>
                  <a:pt x="4983753" y="620655"/>
                  <a:pt x="4843694" y="1912466"/>
                  <a:pt x="4461704" y="2147993"/>
                </a:cubicBezTo>
                <a:cubicBezTo>
                  <a:pt x="4028263" y="2260000"/>
                  <a:pt x="3058438" y="1853090"/>
                  <a:pt x="2466651" y="1898612"/>
                </a:cubicBezTo>
                <a:cubicBezTo>
                  <a:pt x="1874864" y="1944134"/>
                  <a:pt x="1329640" y="2558864"/>
                  <a:pt x="910983" y="2421127"/>
                </a:cubicBezTo>
                <a:cubicBezTo>
                  <a:pt x="492326" y="2283390"/>
                  <a:pt x="124921" y="1432406"/>
                  <a:pt x="37835" y="1048437"/>
                </a:cubicBezTo>
                <a:close/>
              </a:path>
            </a:pathLst>
          </a:cu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Ovál 71"/>
          <p:cNvSpPr/>
          <p:nvPr/>
        </p:nvSpPr>
        <p:spPr>
          <a:xfrm>
            <a:off x="433769" y="2566414"/>
            <a:ext cx="6142613" cy="2840700"/>
          </a:xfrm>
          <a:custGeom>
            <a:avLst/>
            <a:gdLst>
              <a:gd name="connsiteX0" fmla="*/ 0 w 7047443"/>
              <a:gd name="connsiteY0" fmla="*/ 1386104 h 2772208"/>
              <a:gd name="connsiteX1" fmla="*/ 3523722 w 7047443"/>
              <a:gd name="connsiteY1" fmla="*/ 0 h 2772208"/>
              <a:gd name="connsiteX2" fmla="*/ 7047444 w 7047443"/>
              <a:gd name="connsiteY2" fmla="*/ 1386104 h 2772208"/>
              <a:gd name="connsiteX3" fmla="*/ 3523722 w 7047443"/>
              <a:gd name="connsiteY3" fmla="*/ 2772208 h 2772208"/>
              <a:gd name="connsiteX4" fmla="*/ 0 w 7047443"/>
              <a:gd name="connsiteY4" fmla="*/ 1386104 h 2772208"/>
              <a:gd name="connsiteX0" fmla="*/ 121979 w 7169423"/>
              <a:gd name="connsiteY0" fmla="*/ 1506452 h 2892556"/>
              <a:gd name="connsiteX1" fmla="*/ 1073914 w 7169423"/>
              <a:gd name="connsiteY1" fmla="*/ 228904 h 2892556"/>
              <a:gd name="connsiteX2" fmla="*/ 3645701 w 7169423"/>
              <a:gd name="connsiteY2" fmla="*/ 120348 h 2892556"/>
              <a:gd name="connsiteX3" fmla="*/ 7169423 w 7169423"/>
              <a:gd name="connsiteY3" fmla="*/ 1506452 h 2892556"/>
              <a:gd name="connsiteX4" fmla="*/ 3645701 w 7169423"/>
              <a:gd name="connsiteY4" fmla="*/ 2892556 h 2892556"/>
              <a:gd name="connsiteX5" fmla="*/ 121979 w 7169423"/>
              <a:gd name="connsiteY5" fmla="*/ 1506452 h 2892556"/>
              <a:gd name="connsiteX0" fmla="*/ 165566 w 6892376"/>
              <a:gd name="connsiteY0" fmla="*/ 1862711 h 2896379"/>
              <a:gd name="connsiteX1" fmla="*/ 796867 w 6892376"/>
              <a:gd name="connsiteY1" fmla="*/ 228904 h 2896379"/>
              <a:gd name="connsiteX2" fmla="*/ 3368654 w 6892376"/>
              <a:gd name="connsiteY2" fmla="*/ 120348 h 2896379"/>
              <a:gd name="connsiteX3" fmla="*/ 6892376 w 6892376"/>
              <a:gd name="connsiteY3" fmla="*/ 1506452 h 2896379"/>
              <a:gd name="connsiteX4" fmla="*/ 3368654 w 6892376"/>
              <a:gd name="connsiteY4" fmla="*/ 2892556 h 2896379"/>
              <a:gd name="connsiteX5" fmla="*/ 165566 w 6892376"/>
              <a:gd name="connsiteY5" fmla="*/ 1862711 h 2896379"/>
              <a:gd name="connsiteX0" fmla="*/ 140 w 6726950"/>
              <a:gd name="connsiteY0" fmla="*/ 1862711 h 3001062"/>
              <a:gd name="connsiteX1" fmla="*/ 631441 w 6726950"/>
              <a:gd name="connsiteY1" fmla="*/ 228904 h 3001062"/>
              <a:gd name="connsiteX2" fmla="*/ 3203228 w 6726950"/>
              <a:gd name="connsiteY2" fmla="*/ 120348 h 3001062"/>
              <a:gd name="connsiteX3" fmla="*/ 6726950 w 6726950"/>
              <a:gd name="connsiteY3" fmla="*/ 1506452 h 3001062"/>
              <a:gd name="connsiteX4" fmla="*/ 3203228 w 6726950"/>
              <a:gd name="connsiteY4" fmla="*/ 2892556 h 3001062"/>
              <a:gd name="connsiteX5" fmla="*/ 607690 w 6726950"/>
              <a:gd name="connsiteY5" fmla="*/ 2793974 h 3001062"/>
              <a:gd name="connsiteX6" fmla="*/ 140 w 6726950"/>
              <a:gd name="connsiteY6" fmla="*/ 1862711 h 3001062"/>
              <a:gd name="connsiteX0" fmla="*/ 140 w 6726950"/>
              <a:gd name="connsiteY0" fmla="*/ 1862711 h 3082652"/>
              <a:gd name="connsiteX1" fmla="*/ 631441 w 6726950"/>
              <a:gd name="connsiteY1" fmla="*/ 228904 h 3082652"/>
              <a:gd name="connsiteX2" fmla="*/ 3203228 w 6726950"/>
              <a:gd name="connsiteY2" fmla="*/ 120348 h 3082652"/>
              <a:gd name="connsiteX3" fmla="*/ 6726950 w 6726950"/>
              <a:gd name="connsiteY3" fmla="*/ 1506452 h 3082652"/>
              <a:gd name="connsiteX4" fmla="*/ 3203228 w 6726950"/>
              <a:gd name="connsiteY4" fmla="*/ 2999433 h 3082652"/>
              <a:gd name="connsiteX5" fmla="*/ 607690 w 6726950"/>
              <a:gd name="connsiteY5" fmla="*/ 2793974 h 3082652"/>
              <a:gd name="connsiteX6" fmla="*/ 140 w 6726950"/>
              <a:gd name="connsiteY6" fmla="*/ 1862711 h 3082652"/>
              <a:gd name="connsiteX0" fmla="*/ 140 w 6726950"/>
              <a:gd name="connsiteY0" fmla="*/ 1715086 h 2935027"/>
              <a:gd name="connsiteX1" fmla="*/ 631441 w 6726950"/>
              <a:gd name="connsiteY1" fmla="*/ 81279 h 2935027"/>
              <a:gd name="connsiteX2" fmla="*/ 1635685 w 6726950"/>
              <a:gd name="connsiteY2" fmla="*/ 376484 h 2935027"/>
              <a:gd name="connsiteX3" fmla="*/ 6726950 w 6726950"/>
              <a:gd name="connsiteY3" fmla="*/ 1358827 h 2935027"/>
              <a:gd name="connsiteX4" fmla="*/ 3203228 w 6726950"/>
              <a:gd name="connsiteY4" fmla="*/ 2851808 h 2935027"/>
              <a:gd name="connsiteX5" fmla="*/ 607690 w 6726950"/>
              <a:gd name="connsiteY5" fmla="*/ 2646349 h 2935027"/>
              <a:gd name="connsiteX6" fmla="*/ 140 w 6726950"/>
              <a:gd name="connsiteY6" fmla="*/ 1715086 h 2935027"/>
              <a:gd name="connsiteX0" fmla="*/ 140 w 6726950"/>
              <a:gd name="connsiteY0" fmla="*/ 1715086 h 2935027"/>
              <a:gd name="connsiteX1" fmla="*/ 631441 w 6726950"/>
              <a:gd name="connsiteY1" fmla="*/ 81279 h 2935027"/>
              <a:gd name="connsiteX2" fmla="*/ 1635685 w 6726950"/>
              <a:gd name="connsiteY2" fmla="*/ 376484 h 2935027"/>
              <a:gd name="connsiteX3" fmla="*/ 6726950 w 6726950"/>
              <a:gd name="connsiteY3" fmla="*/ 1358827 h 2935027"/>
              <a:gd name="connsiteX4" fmla="*/ 3203228 w 6726950"/>
              <a:gd name="connsiteY4" fmla="*/ 2851808 h 2935027"/>
              <a:gd name="connsiteX5" fmla="*/ 607690 w 6726950"/>
              <a:gd name="connsiteY5" fmla="*/ 2646349 h 2935027"/>
              <a:gd name="connsiteX6" fmla="*/ 140 w 6726950"/>
              <a:gd name="connsiteY6" fmla="*/ 1715086 h 2935027"/>
              <a:gd name="connsiteX0" fmla="*/ 140 w 6726950"/>
              <a:gd name="connsiteY0" fmla="*/ 1635490 h 2855431"/>
              <a:gd name="connsiteX1" fmla="*/ 631441 w 6726950"/>
              <a:gd name="connsiteY1" fmla="*/ 1683 h 2855431"/>
              <a:gd name="connsiteX2" fmla="*/ 1635685 w 6726950"/>
              <a:gd name="connsiteY2" fmla="*/ 296888 h 2855431"/>
              <a:gd name="connsiteX3" fmla="*/ 6726950 w 6726950"/>
              <a:gd name="connsiteY3" fmla="*/ 1279231 h 2855431"/>
              <a:gd name="connsiteX4" fmla="*/ 3203228 w 6726950"/>
              <a:gd name="connsiteY4" fmla="*/ 2772212 h 2855431"/>
              <a:gd name="connsiteX5" fmla="*/ 607690 w 6726950"/>
              <a:gd name="connsiteY5" fmla="*/ 2566753 h 2855431"/>
              <a:gd name="connsiteX6" fmla="*/ 140 w 6726950"/>
              <a:gd name="connsiteY6" fmla="*/ 1635490 h 2855431"/>
              <a:gd name="connsiteX0" fmla="*/ 104944 w 6831754"/>
              <a:gd name="connsiteY0" fmla="*/ 1636681 h 2856622"/>
              <a:gd name="connsiteX1" fmla="*/ 736245 w 6831754"/>
              <a:gd name="connsiteY1" fmla="*/ 2874 h 2856622"/>
              <a:gd name="connsiteX2" fmla="*/ 6831754 w 6831754"/>
              <a:gd name="connsiteY2" fmla="*/ 1280422 h 2856622"/>
              <a:gd name="connsiteX3" fmla="*/ 3308032 w 6831754"/>
              <a:gd name="connsiteY3" fmla="*/ 2773403 h 2856622"/>
              <a:gd name="connsiteX4" fmla="*/ 712494 w 6831754"/>
              <a:gd name="connsiteY4" fmla="*/ 2567944 h 2856622"/>
              <a:gd name="connsiteX5" fmla="*/ 104944 w 6831754"/>
              <a:gd name="connsiteY5" fmla="*/ 1636681 h 2856622"/>
              <a:gd name="connsiteX0" fmla="*/ 549221 w 6668481"/>
              <a:gd name="connsiteY0" fmla="*/ 2567944 h 2928095"/>
              <a:gd name="connsiteX1" fmla="*/ 572972 w 6668481"/>
              <a:gd name="connsiteY1" fmla="*/ 2874 h 2928095"/>
              <a:gd name="connsiteX2" fmla="*/ 6668481 w 6668481"/>
              <a:gd name="connsiteY2" fmla="*/ 1280422 h 2928095"/>
              <a:gd name="connsiteX3" fmla="*/ 3144759 w 6668481"/>
              <a:gd name="connsiteY3" fmla="*/ 2773403 h 2928095"/>
              <a:gd name="connsiteX4" fmla="*/ 549221 w 6668481"/>
              <a:gd name="connsiteY4" fmla="*/ 2567944 h 2928095"/>
              <a:gd name="connsiteX0" fmla="*/ 396264 w 6824282"/>
              <a:gd name="connsiteY0" fmla="*/ 2594096 h 2954247"/>
              <a:gd name="connsiteX1" fmla="*/ 728773 w 6824282"/>
              <a:gd name="connsiteY1" fmla="*/ 29026 h 2954247"/>
              <a:gd name="connsiteX2" fmla="*/ 6824282 w 6824282"/>
              <a:gd name="connsiteY2" fmla="*/ 1306574 h 2954247"/>
              <a:gd name="connsiteX3" fmla="*/ 3300560 w 6824282"/>
              <a:gd name="connsiteY3" fmla="*/ 2799555 h 2954247"/>
              <a:gd name="connsiteX4" fmla="*/ 396264 w 6824282"/>
              <a:gd name="connsiteY4" fmla="*/ 2594096 h 2954247"/>
              <a:gd name="connsiteX0" fmla="*/ 386732 w 6660371"/>
              <a:gd name="connsiteY0" fmla="*/ 2584577 h 2932468"/>
              <a:gd name="connsiteX1" fmla="*/ 719241 w 6660371"/>
              <a:gd name="connsiteY1" fmla="*/ 19507 h 2932468"/>
              <a:gd name="connsiteX2" fmla="*/ 6660371 w 6660371"/>
              <a:gd name="connsiteY2" fmla="*/ 1475185 h 2932468"/>
              <a:gd name="connsiteX3" fmla="*/ 3291028 w 6660371"/>
              <a:gd name="connsiteY3" fmla="*/ 2790036 h 2932468"/>
              <a:gd name="connsiteX4" fmla="*/ 386732 w 6660371"/>
              <a:gd name="connsiteY4" fmla="*/ 2584577 h 2932468"/>
              <a:gd name="connsiteX0" fmla="*/ 307494 w 6654810"/>
              <a:gd name="connsiteY0" fmla="*/ 2680620 h 3028511"/>
              <a:gd name="connsiteX1" fmla="*/ 640003 w 6654810"/>
              <a:gd name="connsiteY1" fmla="*/ 115550 h 3028511"/>
              <a:gd name="connsiteX2" fmla="*/ 5223879 w 6654810"/>
              <a:gd name="connsiteY2" fmla="*/ 554935 h 3028511"/>
              <a:gd name="connsiteX3" fmla="*/ 6581133 w 6654810"/>
              <a:gd name="connsiteY3" fmla="*/ 1571228 h 3028511"/>
              <a:gd name="connsiteX4" fmla="*/ 3211790 w 6654810"/>
              <a:gd name="connsiteY4" fmla="*/ 2886079 h 3028511"/>
              <a:gd name="connsiteX5" fmla="*/ 307494 w 6654810"/>
              <a:gd name="connsiteY5" fmla="*/ 2680620 h 3028511"/>
              <a:gd name="connsiteX0" fmla="*/ 217516 w 6541998"/>
              <a:gd name="connsiteY0" fmla="*/ 2674844 h 3022735"/>
              <a:gd name="connsiteX1" fmla="*/ 550025 w 6541998"/>
              <a:gd name="connsiteY1" fmla="*/ 109774 h 3022735"/>
              <a:gd name="connsiteX2" fmla="*/ 3257598 w 6541998"/>
              <a:gd name="connsiteY2" fmla="*/ 477908 h 3022735"/>
              <a:gd name="connsiteX3" fmla="*/ 5133901 w 6541998"/>
              <a:gd name="connsiteY3" fmla="*/ 549159 h 3022735"/>
              <a:gd name="connsiteX4" fmla="*/ 6491155 w 6541998"/>
              <a:gd name="connsiteY4" fmla="*/ 1565452 h 3022735"/>
              <a:gd name="connsiteX5" fmla="*/ 3121812 w 6541998"/>
              <a:gd name="connsiteY5" fmla="*/ 2880303 h 3022735"/>
              <a:gd name="connsiteX6" fmla="*/ 217516 w 6541998"/>
              <a:gd name="connsiteY6" fmla="*/ 2674844 h 3022735"/>
              <a:gd name="connsiteX0" fmla="*/ 304498 w 6628980"/>
              <a:gd name="connsiteY0" fmla="*/ 2542242 h 2890133"/>
              <a:gd name="connsiteX1" fmla="*/ 399500 w 6628980"/>
              <a:gd name="connsiteY1" fmla="*/ 131551 h 2890133"/>
              <a:gd name="connsiteX2" fmla="*/ 3344580 w 6628980"/>
              <a:gd name="connsiteY2" fmla="*/ 345306 h 2890133"/>
              <a:gd name="connsiteX3" fmla="*/ 5220883 w 6628980"/>
              <a:gd name="connsiteY3" fmla="*/ 416557 h 2890133"/>
              <a:gd name="connsiteX4" fmla="*/ 6578137 w 6628980"/>
              <a:gd name="connsiteY4" fmla="*/ 1432850 h 2890133"/>
              <a:gd name="connsiteX5" fmla="*/ 3208794 w 6628980"/>
              <a:gd name="connsiteY5" fmla="*/ 2747701 h 2890133"/>
              <a:gd name="connsiteX6" fmla="*/ 304498 w 6628980"/>
              <a:gd name="connsiteY6" fmla="*/ 2542242 h 2890133"/>
              <a:gd name="connsiteX0" fmla="*/ 304498 w 6628980"/>
              <a:gd name="connsiteY0" fmla="*/ 2519151 h 2867042"/>
              <a:gd name="connsiteX1" fmla="*/ 399500 w 6628980"/>
              <a:gd name="connsiteY1" fmla="*/ 108460 h 2867042"/>
              <a:gd name="connsiteX2" fmla="*/ 3344580 w 6628980"/>
              <a:gd name="connsiteY2" fmla="*/ 429093 h 2867042"/>
              <a:gd name="connsiteX3" fmla="*/ 5220883 w 6628980"/>
              <a:gd name="connsiteY3" fmla="*/ 393466 h 2867042"/>
              <a:gd name="connsiteX4" fmla="*/ 6578137 w 6628980"/>
              <a:gd name="connsiteY4" fmla="*/ 1409759 h 2867042"/>
              <a:gd name="connsiteX5" fmla="*/ 3208794 w 6628980"/>
              <a:gd name="connsiteY5" fmla="*/ 2724610 h 2867042"/>
              <a:gd name="connsiteX6" fmla="*/ 304498 w 6628980"/>
              <a:gd name="connsiteY6" fmla="*/ 2519151 h 2867042"/>
              <a:gd name="connsiteX0" fmla="*/ 304498 w 6256875"/>
              <a:gd name="connsiteY0" fmla="*/ 2519151 h 2829012"/>
              <a:gd name="connsiteX1" fmla="*/ 399500 w 6256875"/>
              <a:gd name="connsiteY1" fmla="*/ 108460 h 2829012"/>
              <a:gd name="connsiteX2" fmla="*/ 3344580 w 6256875"/>
              <a:gd name="connsiteY2" fmla="*/ 429093 h 2829012"/>
              <a:gd name="connsiteX3" fmla="*/ 5220883 w 6256875"/>
              <a:gd name="connsiteY3" fmla="*/ 393466 h 2829012"/>
              <a:gd name="connsiteX4" fmla="*/ 6186252 w 6256875"/>
              <a:gd name="connsiteY4" fmla="*/ 1979775 h 2829012"/>
              <a:gd name="connsiteX5" fmla="*/ 3208794 w 6256875"/>
              <a:gd name="connsiteY5" fmla="*/ 2724610 h 2829012"/>
              <a:gd name="connsiteX6" fmla="*/ 304498 w 6256875"/>
              <a:gd name="connsiteY6" fmla="*/ 2519151 h 2829012"/>
              <a:gd name="connsiteX0" fmla="*/ 304498 w 6284257"/>
              <a:gd name="connsiteY0" fmla="*/ 2519151 h 2829012"/>
              <a:gd name="connsiteX1" fmla="*/ 399500 w 6284257"/>
              <a:gd name="connsiteY1" fmla="*/ 108460 h 2829012"/>
              <a:gd name="connsiteX2" fmla="*/ 3344580 w 6284257"/>
              <a:gd name="connsiteY2" fmla="*/ 429093 h 2829012"/>
              <a:gd name="connsiteX3" fmla="*/ 5220883 w 6284257"/>
              <a:gd name="connsiteY3" fmla="*/ 393466 h 2829012"/>
              <a:gd name="connsiteX4" fmla="*/ 5470264 w 6284257"/>
              <a:gd name="connsiteY4" fmla="*/ 856604 h 2829012"/>
              <a:gd name="connsiteX5" fmla="*/ 6186252 w 6284257"/>
              <a:gd name="connsiteY5" fmla="*/ 1979775 h 2829012"/>
              <a:gd name="connsiteX6" fmla="*/ 3208794 w 6284257"/>
              <a:gd name="connsiteY6" fmla="*/ 2724610 h 2829012"/>
              <a:gd name="connsiteX7" fmla="*/ 304498 w 6284257"/>
              <a:gd name="connsiteY7" fmla="*/ 2519151 h 2829012"/>
              <a:gd name="connsiteX0" fmla="*/ 304498 w 6284257"/>
              <a:gd name="connsiteY0" fmla="*/ 2525418 h 2835279"/>
              <a:gd name="connsiteX1" fmla="*/ 399500 w 6284257"/>
              <a:gd name="connsiteY1" fmla="*/ 114727 h 2835279"/>
              <a:gd name="connsiteX2" fmla="*/ 3344580 w 6284257"/>
              <a:gd name="connsiteY2" fmla="*/ 435360 h 2835279"/>
              <a:gd name="connsiteX3" fmla="*/ 5470264 w 6284257"/>
              <a:gd name="connsiteY3" fmla="*/ 862871 h 2835279"/>
              <a:gd name="connsiteX4" fmla="*/ 6186252 w 6284257"/>
              <a:gd name="connsiteY4" fmla="*/ 1986042 h 2835279"/>
              <a:gd name="connsiteX5" fmla="*/ 3208794 w 6284257"/>
              <a:gd name="connsiteY5" fmla="*/ 2730877 h 2835279"/>
              <a:gd name="connsiteX6" fmla="*/ 304498 w 6284257"/>
              <a:gd name="connsiteY6" fmla="*/ 2525418 h 2835279"/>
              <a:gd name="connsiteX0" fmla="*/ 310090 w 6289849"/>
              <a:gd name="connsiteY0" fmla="*/ 2553497 h 2863358"/>
              <a:gd name="connsiteX1" fmla="*/ 405092 w 6289849"/>
              <a:gd name="connsiteY1" fmla="*/ 142806 h 2863358"/>
              <a:gd name="connsiteX2" fmla="*/ 3445175 w 6289849"/>
              <a:gd name="connsiteY2" fmla="*/ 344686 h 2863358"/>
              <a:gd name="connsiteX3" fmla="*/ 5475856 w 6289849"/>
              <a:gd name="connsiteY3" fmla="*/ 890950 h 2863358"/>
              <a:gd name="connsiteX4" fmla="*/ 6191844 w 6289849"/>
              <a:gd name="connsiteY4" fmla="*/ 2014121 h 2863358"/>
              <a:gd name="connsiteX5" fmla="*/ 3214386 w 6289849"/>
              <a:gd name="connsiteY5" fmla="*/ 2758956 h 2863358"/>
              <a:gd name="connsiteX6" fmla="*/ 310090 w 6289849"/>
              <a:gd name="connsiteY6" fmla="*/ 2553497 h 2863358"/>
              <a:gd name="connsiteX0" fmla="*/ 310090 w 6276963"/>
              <a:gd name="connsiteY0" fmla="*/ 2553497 h 2863358"/>
              <a:gd name="connsiteX1" fmla="*/ 405092 w 6276963"/>
              <a:gd name="connsiteY1" fmla="*/ 142806 h 2863358"/>
              <a:gd name="connsiteX2" fmla="*/ 3445175 w 6276963"/>
              <a:gd name="connsiteY2" fmla="*/ 344686 h 2863358"/>
              <a:gd name="connsiteX3" fmla="*/ 5285851 w 6276963"/>
              <a:gd name="connsiteY3" fmla="*/ 475313 h 2863358"/>
              <a:gd name="connsiteX4" fmla="*/ 6191844 w 6276963"/>
              <a:gd name="connsiteY4" fmla="*/ 2014121 h 2863358"/>
              <a:gd name="connsiteX5" fmla="*/ 3214386 w 6276963"/>
              <a:gd name="connsiteY5" fmla="*/ 2758956 h 2863358"/>
              <a:gd name="connsiteX6" fmla="*/ 310090 w 6276963"/>
              <a:gd name="connsiteY6" fmla="*/ 2553497 h 2863358"/>
              <a:gd name="connsiteX0" fmla="*/ 310090 w 6276963"/>
              <a:gd name="connsiteY0" fmla="*/ 2553497 h 2853163"/>
              <a:gd name="connsiteX1" fmla="*/ 405092 w 6276963"/>
              <a:gd name="connsiteY1" fmla="*/ 142806 h 2853163"/>
              <a:gd name="connsiteX2" fmla="*/ 3445175 w 6276963"/>
              <a:gd name="connsiteY2" fmla="*/ 344686 h 2853163"/>
              <a:gd name="connsiteX3" fmla="*/ 5285851 w 6276963"/>
              <a:gd name="connsiteY3" fmla="*/ 475313 h 2853163"/>
              <a:gd name="connsiteX4" fmla="*/ 6191844 w 6276963"/>
              <a:gd name="connsiteY4" fmla="*/ 2014121 h 2853163"/>
              <a:gd name="connsiteX5" fmla="*/ 4692085 w 6276963"/>
              <a:gd name="connsiteY5" fmla="*/ 2173486 h 2853163"/>
              <a:gd name="connsiteX6" fmla="*/ 3214386 w 6276963"/>
              <a:gd name="connsiteY6" fmla="*/ 2758956 h 2853163"/>
              <a:gd name="connsiteX7" fmla="*/ 310090 w 6276963"/>
              <a:gd name="connsiteY7" fmla="*/ 2553497 h 2853163"/>
              <a:gd name="connsiteX0" fmla="*/ 310090 w 6210131"/>
              <a:gd name="connsiteY0" fmla="*/ 2553497 h 2853163"/>
              <a:gd name="connsiteX1" fmla="*/ 405092 w 6210131"/>
              <a:gd name="connsiteY1" fmla="*/ 142806 h 2853163"/>
              <a:gd name="connsiteX2" fmla="*/ 3445175 w 6210131"/>
              <a:gd name="connsiteY2" fmla="*/ 344686 h 2853163"/>
              <a:gd name="connsiteX3" fmla="*/ 5285851 w 6210131"/>
              <a:gd name="connsiteY3" fmla="*/ 475313 h 2853163"/>
              <a:gd name="connsiteX4" fmla="*/ 6120592 w 6210131"/>
              <a:gd name="connsiteY4" fmla="*/ 2204127 h 2853163"/>
              <a:gd name="connsiteX5" fmla="*/ 4692085 w 6210131"/>
              <a:gd name="connsiteY5" fmla="*/ 2173486 h 2853163"/>
              <a:gd name="connsiteX6" fmla="*/ 3214386 w 6210131"/>
              <a:gd name="connsiteY6" fmla="*/ 2758956 h 2853163"/>
              <a:gd name="connsiteX7" fmla="*/ 310090 w 6210131"/>
              <a:gd name="connsiteY7" fmla="*/ 2553497 h 2853163"/>
              <a:gd name="connsiteX0" fmla="*/ 310090 w 6143776"/>
              <a:gd name="connsiteY0" fmla="*/ 2553497 h 2853163"/>
              <a:gd name="connsiteX1" fmla="*/ 405092 w 6143776"/>
              <a:gd name="connsiteY1" fmla="*/ 142806 h 2853163"/>
              <a:gd name="connsiteX2" fmla="*/ 3445175 w 6143776"/>
              <a:gd name="connsiteY2" fmla="*/ 344686 h 2853163"/>
              <a:gd name="connsiteX3" fmla="*/ 5285851 w 6143776"/>
              <a:gd name="connsiteY3" fmla="*/ 475313 h 2853163"/>
              <a:gd name="connsiteX4" fmla="*/ 6049340 w 6143776"/>
              <a:gd name="connsiteY4" fmla="*/ 2275378 h 2853163"/>
              <a:gd name="connsiteX5" fmla="*/ 4692085 w 6143776"/>
              <a:gd name="connsiteY5" fmla="*/ 2173486 h 2853163"/>
              <a:gd name="connsiteX6" fmla="*/ 3214386 w 6143776"/>
              <a:gd name="connsiteY6" fmla="*/ 2758956 h 2853163"/>
              <a:gd name="connsiteX7" fmla="*/ 310090 w 6143776"/>
              <a:gd name="connsiteY7" fmla="*/ 2553497 h 2853163"/>
              <a:gd name="connsiteX0" fmla="*/ 310090 w 6143776"/>
              <a:gd name="connsiteY0" fmla="*/ 2553497 h 2853163"/>
              <a:gd name="connsiteX1" fmla="*/ 405092 w 6143776"/>
              <a:gd name="connsiteY1" fmla="*/ 142806 h 2853163"/>
              <a:gd name="connsiteX2" fmla="*/ 3445175 w 6143776"/>
              <a:gd name="connsiteY2" fmla="*/ 344686 h 2853163"/>
              <a:gd name="connsiteX3" fmla="*/ 5285851 w 6143776"/>
              <a:gd name="connsiteY3" fmla="*/ 475313 h 2853163"/>
              <a:gd name="connsiteX4" fmla="*/ 6049340 w 6143776"/>
              <a:gd name="connsiteY4" fmla="*/ 2275378 h 2853163"/>
              <a:gd name="connsiteX5" fmla="*/ 4692085 w 6143776"/>
              <a:gd name="connsiteY5" fmla="*/ 2173486 h 2853163"/>
              <a:gd name="connsiteX6" fmla="*/ 3214386 w 6143776"/>
              <a:gd name="connsiteY6" fmla="*/ 2758956 h 2853163"/>
              <a:gd name="connsiteX7" fmla="*/ 310090 w 6143776"/>
              <a:gd name="connsiteY7" fmla="*/ 2553497 h 2853163"/>
              <a:gd name="connsiteX0" fmla="*/ 310090 w 6136991"/>
              <a:gd name="connsiteY0" fmla="*/ 2553497 h 2853163"/>
              <a:gd name="connsiteX1" fmla="*/ 405092 w 6136991"/>
              <a:gd name="connsiteY1" fmla="*/ 142806 h 2853163"/>
              <a:gd name="connsiteX2" fmla="*/ 3445175 w 6136991"/>
              <a:gd name="connsiteY2" fmla="*/ 344686 h 2853163"/>
              <a:gd name="connsiteX3" fmla="*/ 5285851 w 6136991"/>
              <a:gd name="connsiteY3" fmla="*/ 475313 h 2853163"/>
              <a:gd name="connsiteX4" fmla="*/ 6049340 w 6136991"/>
              <a:gd name="connsiteY4" fmla="*/ 2275378 h 2853163"/>
              <a:gd name="connsiteX5" fmla="*/ 4692085 w 6136991"/>
              <a:gd name="connsiteY5" fmla="*/ 2173486 h 2853163"/>
              <a:gd name="connsiteX6" fmla="*/ 3214386 w 6136991"/>
              <a:gd name="connsiteY6" fmla="*/ 2758956 h 2853163"/>
              <a:gd name="connsiteX7" fmla="*/ 310090 w 6136991"/>
              <a:gd name="connsiteY7" fmla="*/ 2553497 h 2853163"/>
              <a:gd name="connsiteX0" fmla="*/ 310090 w 6142976"/>
              <a:gd name="connsiteY0" fmla="*/ 2553497 h 2853163"/>
              <a:gd name="connsiteX1" fmla="*/ 405092 w 6142976"/>
              <a:gd name="connsiteY1" fmla="*/ 142806 h 2853163"/>
              <a:gd name="connsiteX2" fmla="*/ 3445175 w 6142976"/>
              <a:gd name="connsiteY2" fmla="*/ 344686 h 2853163"/>
              <a:gd name="connsiteX3" fmla="*/ 5285851 w 6142976"/>
              <a:gd name="connsiteY3" fmla="*/ 475313 h 2853163"/>
              <a:gd name="connsiteX4" fmla="*/ 6049340 w 6142976"/>
              <a:gd name="connsiteY4" fmla="*/ 2275378 h 2853163"/>
              <a:gd name="connsiteX5" fmla="*/ 4692085 w 6142976"/>
              <a:gd name="connsiteY5" fmla="*/ 2173486 h 2853163"/>
              <a:gd name="connsiteX6" fmla="*/ 3214386 w 6142976"/>
              <a:gd name="connsiteY6" fmla="*/ 2758956 h 2853163"/>
              <a:gd name="connsiteX7" fmla="*/ 310090 w 6142976"/>
              <a:gd name="connsiteY7" fmla="*/ 2553497 h 2853163"/>
              <a:gd name="connsiteX0" fmla="*/ 310090 w 6060484"/>
              <a:gd name="connsiteY0" fmla="*/ 2553497 h 2853163"/>
              <a:gd name="connsiteX1" fmla="*/ 405092 w 6060484"/>
              <a:gd name="connsiteY1" fmla="*/ 142806 h 2853163"/>
              <a:gd name="connsiteX2" fmla="*/ 3445175 w 6060484"/>
              <a:gd name="connsiteY2" fmla="*/ 344686 h 2853163"/>
              <a:gd name="connsiteX3" fmla="*/ 5285851 w 6060484"/>
              <a:gd name="connsiteY3" fmla="*/ 475313 h 2853163"/>
              <a:gd name="connsiteX4" fmla="*/ 5309602 w 6060484"/>
              <a:gd name="connsiteY4" fmla="*/ 629695 h 2853163"/>
              <a:gd name="connsiteX5" fmla="*/ 6049340 w 6060484"/>
              <a:gd name="connsiteY5" fmla="*/ 2275378 h 2853163"/>
              <a:gd name="connsiteX6" fmla="*/ 4692085 w 6060484"/>
              <a:gd name="connsiteY6" fmla="*/ 2173486 h 2853163"/>
              <a:gd name="connsiteX7" fmla="*/ 3214386 w 6060484"/>
              <a:gd name="connsiteY7" fmla="*/ 2758956 h 2853163"/>
              <a:gd name="connsiteX8" fmla="*/ 310090 w 6060484"/>
              <a:gd name="connsiteY8" fmla="*/ 2553497 h 2853163"/>
              <a:gd name="connsiteX0" fmla="*/ 310090 w 6060484"/>
              <a:gd name="connsiteY0" fmla="*/ 2546357 h 2846023"/>
              <a:gd name="connsiteX1" fmla="*/ 405092 w 6060484"/>
              <a:gd name="connsiteY1" fmla="*/ 135666 h 2846023"/>
              <a:gd name="connsiteX2" fmla="*/ 3445175 w 6060484"/>
              <a:gd name="connsiteY2" fmla="*/ 337546 h 2846023"/>
              <a:gd name="connsiteX3" fmla="*/ 5309602 w 6060484"/>
              <a:gd name="connsiteY3" fmla="*/ 622555 h 2846023"/>
              <a:gd name="connsiteX4" fmla="*/ 6049340 w 6060484"/>
              <a:gd name="connsiteY4" fmla="*/ 2268238 h 2846023"/>
              <a:gd name="connsiteX5" fmla="*/ 4692085 w 6060484"/>
              <a:gd name="connsiteY5" fmla="*/ 2166346 h 2846023"/>
              <a:gd name="connsiteX6" fmla="*/ 3214386 w 6060484"/>
              <a:gd name="connsiteY6" fmla="*/ 2751816 h 2846023"/>
              <a:gd name="connsiteX7" fmla="*/ 310090 w 6060484"/>
              <a:gd name="connsiteY7" fmla="*/ 2546357 h 2846023"/>
              <a:gd name="connsiteX0" fmla="*/ 310090 w 6271891"/>
              <a:gd name="connsiteY0" fmla="*/ 2546357 h 2846023"/>
              <a:gd name="connsiteX1" fmla="*/ 405092 w 6271891"/>
              <a:gd name="connsiteY1" fmla="*/ 135666 h 2846023"/>
              <a:gd name="connsiteX2" fmla="*/ 3445175 w 6271891"/>
              <a:gd name="connsiteY2" fmla="*/ 337546 h 2846023"/>
              <a:gd name="connsiteX3" fmla="*/ 5309602 w 6271891"/>
              <a:gd name="connsiteY3" fmla="*/ 622555 h 2846023"/>
              <a:gd name="connsiteX4" fmla="*/ 6263096 w 6271891"/>
              <a:gd name="connsiteY4" fmla="*/ 2101984 h 2846023"/>
              <a:gd name="connsiteX5" fmla="*/ 4692085 w 6271891"/>
              <a:gd name="connsiteY5" fmla="*/ 2166346 h 2846023"/>
              <a:gd name="connsiteX6" fmla="*/ 3214386 w 6271891"/>
              <a:gd name="connsiteY6" fmla="*/ 2751816 h 2846023"/>
              <a:gd name="connsiteX7" fmla="*/ 310090 w 6271891"/>
              <a:gd name="connsiteY7" fmla="*/ 2546357 h 2846023"/>
              <a:gd name="connsiteX0" fmla="*/ 310090 w 6271891"/>
              <a:gd name="connsiteY0" fmla="*/ 2546357 h 2846023"/>
              <a:gd name="connsiteX1" fmla="*/ 405092 w 6271891"/>
              <a:gd name="connsiteY1" fmla="*/ 135666 h 2846023"/>
              <a:gd name="connsiteX2" fmla="*/ 3445175 w 6271891"/>
              <a:gd name="connsiteY2" fmla="*/ 337546 h 2846023"/>
              <a:gd name="connsiteX3" fmla="*/ 5309602 w 6271891"/>
              <a:gd name="connsiteY3" fmla="*/ 622555 h 2846023"/>
              <a:gd name="connsiteX4" fmla="*/ 6263096 w 6271891"/>
              <a:gd name="connsiteY4" fmla="*/ 2101984 h 2846023"/>
              <a:gd name="connsiteX5" fmla="*/ 5653986 w 6271891"/>
              <a:gd name="connsiteY5" fmla="*/ 2332601 h 2846023"/>
              <a:gd name="connsiteX6" fmla="*/ 4692085 w 6271891"/>
              <a:gd name="connsiteY6" fmla="*/ 2166346 h 2846023"/>
              <a:gd name="connsiteX7" fmla="*/ 3214386 w 6271891"/>
              <a:gd name="connsiteY7" fmla="*/ 2751816 h 2846023"/>
              <a:gd name="connsiteX8" fmla="*/ 310090 w 6271891"/>
              <a:gd name="connsiteY8" fmla="*/ 2546357 h 2846023"/>
              <a:gd name="connsiteX0" fmla="*/ 310090 w 6189550"/>
              <a:gd name="connsiteY0" fmla="*/ 2546357 h 2846023"/>
              <a:gd name="connsiteX1" fmla="*/ 405092 w 6189550"/>
              <a:gd name="connsiteY1" fmla="*/ 135666 h 2846023"/>
              <a:gd name="connsiteX2" fmla="*/ 3445175 w 6189550"/>
              <a:gd name="connsiteY2" fmla="*/ 337546 h 2846023"/>
              <a:gd name="connsiteX3" fmla="*/ 5309602 w 6189550"/>
              <a:gd name="connsiteY3" fmla="*/ 622555 h 2846023"/>
              <a:gd name="connsiteX4" fmla="*/ 6179969 w 6189550"/>
              <a:gd name="connsiteY4" fmla="*/ 1983231 h 2846023"/>
              <a:gd name="connsiteX5" fmla="*/ 5653986 w 6189550"/>
              <a:gd name="connsiteY5" fmla="*/ 2332601 h 2846023"/>
              <a:gd name="connsiteX6" fmla="*/ 4692085 w 6189550"/>
              <a:gd name="connsiteY6" fmla="*/ 2166346 h 2846023"/>
              <a:gd name="connsiteX7" fmla="*/ 3214386 w 6189550"/>
              <a:gd name="connsiteY7" fmla="*/ 2751816 h 2846023"/>
              <a:gd name="connsiteX8" fmla="*/ 310090 w 6189550"/>
              <a:gd name="connsiteY8" fmla="*/ 2546357 h 2846023"/>
              <a:gd name="connsiteX0" fmla="*/ 310090 w 6107362"/>
              <a:gd name="connsiteY0" fmla="*/ 2546357 h 2846023"/>
              <a:gd name="connsiteX1" fmla="*/ 405092 w 6107362"/>
              <a:gd name="connsiteY1" fmla="*/ 135666 h 2846023"/>
              <a:gd name="connsiteX2" fmla="*/ 3445175 w 6107362"/>
              <a:gd name="connsiteY2" fmla="*/ 337546 h 2846023"/>
              <a:gd name="connsiteX3" fmla="*/ 5309602 w 6107362"/>
              <a:gd name="connsiteY3" fmla="*/ 622555 h 2846023"/>
              <a:gd name="connsiteX4" fmla="*/ 6096842 w 6107362"/>
              <a:gd name="connsiteY4" fmla="*/ 1959481 h 2846023"/>
              <a:gd name="connsiteX5" fmla="*/ 5653986 w 6107362"/>
              <a:gd name="connsiteY5" fmla="*/ 2332601 h 2846023"/>
              <a:gd name="connsiteX6" fmla="*/ 4692085 w 6107362"/>
              <a:gd name="connsiteY6" fmla="*/ 2166346 h 2846023"/>
              <a:gd name="connsiteX7" fmla="*/ 3214386 w 6107362"/>
              <a:gd name="connsiteY7" fmla="*/ 2751816 h 2846023"/>
              <a:gd name="connsiteX8" fmla="*/ 310090 w 6107362"/>
              <a:gd name="connsiteY8" fmla="*/ 2546357 h 2846023"/>
              <a:gd name="connsiteX0" fmla="*/ 310090 w 6102701"/>
              <a:gd name="connsiteY0" fmla="*/ 2546357 h 2846023"/>
              <a:gd name="connsiteX1" fmla="*/ 405092 w 6102701"/>
              <a:gd name="connsiteY1" fmla="*/ 135666 h 2846023"/>
              <a:gd name="connsiteX2" fmla="*/ 3445175 w 6102701"/>
              <a:gd name="connsiteY2" fmla="*/ 337546 h 2846023"/>
              <a:gd name="connsiteX3" fmla="*/ 5309602 w 6102701"/>
              <a:gd name="connsiteY3" fmla="*/ 622555 h 2846023"/>
              <a:gd name="connsiteX4" fmla="*/ 6096842 w 6102701"/>
              <a:gd name="connsiteY4" fmla="*/ 1959481 h 2846023"/>
              <a:gd name="connsiteX5" fmla="*/ 5653986 w 6102701"/>
              <a:gd name="connsiteY5" fmla="*/ 2332601 h 2846023"/>
              <a:gd name="connsiteX6" fmla="*/ 4692085 w 6102701"/>
              <a:gd name="connsiteY6" fmla="*/ 2166346 h 2846023"/>
              <a:gd name="connsiteX7" fmla="*/ 3214386 w 6102701"/>
              <a:gd name="connsiteY7" fmla="*/ 2751816 h 2846023"/>
              <a:gd name="connsiteX8" fmla="*/ 310090 w 6102701"/>
              <a:gd name="connsiteY8" fmla="*/ 2546357 h 2846023"/>
              <a:gd name="connsiteX0" fmla="*/ 310090 w 6102701"/>
              <a:gd name="connsiteY0" fmla="*/ 2546357 h 2846023"/>
              <a:gd name="connsiteX1" fmla="*/ 405092 w 6102701"/>
              <a:gd name="connsiteY1" fmla="*/ 135666 h 2846023"/>
              <a:gd name="connsiteX2" fmla="*/ 3445175 w 6102701"/>
              <a:gd name="connsiteY2" fmla="*/ 337546 h 2846023"/>
              <a:gd name="connsiteX3" fmla="*/ 5309602 w 6102701"/>
              <a:gd name="connsiteY3" fmla="*/ 622555 h 2846023"/>
              <a:gd name="connsiteX4" fmla="*/ 6096842 w 6102701"/>
              <a:gd name="connsiteY4" fmla="*/ 1959481 h 2846023"/>
              <a:gd name="connsiteX5" fmla="*/ 5653986 w 6102701"/>
              <a:gd name="connsiteY5" fmla="*/ 2332601 h 2846023"/>
              <a:gd name="connsiteX6" fmla="*/ 4692085 w 6102701"/>
              <a:gd name="connsiteY6" fmla="*/ 2166346 h 2846023"/>
              <a:gd name="connsiteX7" fmla="*/ 3214386 w 6102701"/>
              <a:gd name="connsiteY7" fmla="*/ 2751816 h 2846023"/>
              <a:gd name="connsiteX8" fmla="*/ 310090 w 6102701"/>
              <a:gd name="connsiteY8" fmla="*/ 2546357 h 2846023"/>
              <a:gd name="connsiteX0" fmla="*/ 310090 w 6102701"/>
              <a:gd name="connsiteY0" fmla="*/ 2545427 h 2845093"/>
              <a:gd name="connsiteX1" fmla="*/ 405092 w 6102701"/>
              <a:gd name="connsiteY1" fmla="*/ 134736 h 2845093"/>
              <a:gd name="connsiteX2" fmla="*/ 3445175 w 6102701"/>
              <a:gd name="connsiteY2" fmla="*/ 336616 h 2845093"/>
              <a:gd name="connsiteX3" fmla="*/ 5250226 w 6102701"/>
              <a:gd name="connsiteY3" fmla="*/ 585999 h 2845093"/>
              <a:gd name="connsiteX4" fmla="*/ 6096842 w 6102701"/>
              <a:gd name="connsiteY4" fmla="*/ 1958551 h 2845093"/>
              <a:gd name="connsiteX5" fmla="*/ 5653986 w 6102701"/>
              <a:gd name="connsiteY5" fmla="*/ 2331671 h 2845093"/>
              <a:gd name="connsiteX6" fmla="*/ 4692085 w 6102701"/>
              <a:gd name="connsiteY6" fmla="*/ 2165416 h 2845093"/>
              <a:gd name="connsiteX7" fmla="*/ 3214386 w 6102701"/>
              <a:gd name="connsiteY7" fmla="*/ 2750886 h 2845093"/>
              <a:gd name="connsiteX8" fmla="*/ 310090 w 6102701"/>
              <a:gd name="connsiteY8" fmla="*/ 2545427 h 2845093"/>
              <a:gd name="connsiteX0" fmla="*/ 230009 w 6022620"/>
              <a:gd name="connsiteY0" fmla="*/ 2570189 h 2869855"/>
              <a:gd name="connsiteX1" fmla="*/ 325011 w 6022620"/>
              <a:gd name="connsiteY1" fmla="*/ 159498 h 2869855"/>
              <a:gd name="connsiteX2" fmla="*/ 1856929 w 6022620"/>
              <a:gd name="connsiteY2" fmla="*/ 242625 h 2869855"/>
              <a:gd name="connsiteX3" fmla="*/ 3365094 w 6022620"/>
              <a:gd name="connsiteY3" fmla="*/ 361378 h 2869855"/>
              <a:gd name="connsiteX4" fmla="*/ 5170145 w 6022620"/>
              <a:gd name="connsiteY4" fmla="*/ 610761 h 2869855"/>
              <a:gd name="connsiteX5" fmla="*/ 6016761 w 6022620"/>
              <a:gd name="connsiteY5" fmla="*/ 1983313 h 2869855"/>
              <a:gd name="connsiteX6" fmla="*/ 5573905 w 6022620"/>
              <a:gd name="connsiteY6" fmla="*/ 2356433 h 2869855"/>
              <a:gd name="connsiteX7" fmla="*/ 4612004 w 6022620"/>
              <a:gd name="connsiteY7" fmla="*/ 2190178 h 2869855"/>
              <a:gd name="connsiteX8" fmla="*/ 3134305 w 6022620"/>
              <a:gd name="connsiteY8" fmla="*/ 2775648 h 2869855"/>
              <a:gd name="connsiteX9" fmla="*/ 230009 w 6022620"/>
              <a:gd name="connsiteY9" fmla="*/ 2570189 h 2869855"/>
              <a:gd name="connsiteX0" fmla="*/ 350002 w 6142613"/>
              <a:gd name="connsiteY0" fmla="*/ 2551852 h 2840700"/>
              <a:gd name="connsiteX1" fmla="*/ 231249 w 6142613"/>
              <a:gd name="connsiteY1" fmla="*/ 164912 h 2840700"/>
              <a:gd name="connsiteX2" fmla="*/ 1976922 w 6142613"/>
              <a:gd name="connsiteY2" fmla="*/ 224288 h 2840700"/>
              <a:gd name="connsiteX3" fmla="*/ 3485087 w 6142613"/>
              <a:gd name="connsiteY3" fmla="*/ 343041 h 2840700"/>
              <a:gd name="connsiteX4" fmla="*/ 5290138 w 6142613"/>
              <a:gd name="connsiteY4" fmla="*/ 592424 h 2840700"/>
              <a:gd name="connsiteX5" fmla="*/ 6136754 w 6142613"/>
              <a:gd name="connsiteY5" fmla="*/ 1964976 h 2840700"/>
              <a:gd name="connsiteX6" fmla="*/ 5693898 w 6142613"/>
              <a:gd name="connsiteY6" fmla="*/ 2338096 h 2840700"/>
              <a:gd name="connsiteX7" fmla="*/ 4731997 w 6142613"/>
              <a:gd name="connsiteY7" fmla="*/ 2171841 h 2840700"/>
              <a:gd name="connsiteX8" fmla="*/ 3254298 w 6142613"/>
              <a:gd name="connsiteY8" fmla="*/ 2757311 h 2840700"/>
              <a:gd name="connsiteX9" fmla="*/ 350002 w 6142613"/>
              <a:gd name="connsiteY9" fmla="*/ 2551852 h 284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42613" h="2840700">
                <a:moveTo>
                  <a:pt x="350002" y="2551852"/>
                </a:moveTo>
                <a:cubicBezTo>
                  <a:pt x="-153839" y="2119786"/>
                  <a:pt x="-39904" y="552839"/>
                  <a:pt x="231249" y="164912"/>
                </a:cubicBezTo>
                <a:cubicBezTo>
                  <a:pt x="502402" y="-223015"/>
                  <a:pt x="1470242" y="190641"/>
                  <a:pt x="1976922" y="224288"/>
                </a:cubicBezTo>
                <a:cubicBezTo>
                  <a:pt x="2483603" y="257935"/>
                  <a:pt x="2932884" y="281685"/>
                  <a:pt x="3485087" y="343041"/>
                </a:cubicBezTo>
                <a:cubicBezTo>
                  <a:pt x="4037290" y="404397"/>
                  <a:pt x="4856111" y="270642"/>
                  <a:pt x="5290138" y="592424"/>
                </a:cubicBezTo>
                <a:cubicBezTo>
                  <a:pt x="5500513" y="809308"/>
                  <a:pt x="6150609" y="1642364"/>
                  <a:pt x="6136754" y="1964976"/>
                </a:cubicBezTo>
                <a:cubicBezTo>
                  <a:pt x="6182276" y="2232171"/>
                  <a:pt x="5955733" y="2327369"/>
                  <a:pt x="5693898" y="2338096"/>
                </a:cubicBezTo>
                <a:cubicBezTo>
                  <a:pt x="5432063" y="2348823"/>
                  <a:pt x="5126722" y="2084159"/>
                  <a:pt x="4731997" y="2171841"/>
                </a:cubicBezTo>
                <a:cubicBezTo>
                  <a:pt x="4337272" y="2259523"/>
                  <a:pt x="3984630" y="2693976"/>
                  <a:pt x="3254298" y="2757311"/>
                </a:cubicBezTo>
                <a:cubicBezTo>
                  <a:pt x="2523966" y="2820646"/>
                  <a:pt x="853843" y="2983918"/>
                  <a:pt x="350002" y="2551852"/>
                </a:cubicBezTo>
                <a:close/>
              </a:path>
            </a:pathLst>
          </a:cu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23528" y="1498781"/>
            <a:ext cx="8496944" cy="5098571"/>
          </a:xfrm>
        </p:spPr>
        <p:txBody>
          <a:bodyPr lIns="36000">
            <a:normAutofit/>
          </a:bodyPr>
          <a:lstStyle/>
          <a:p>
            <a:pPr marL="109728" indent="0">
              <a:buNone/>
            </a:pP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Výčtem prvků 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– vyjmenováním všech prvků množiny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zapíšeme: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= </a:t>
            </a:r>
            <a:r>
              <a:rPr lang="en-US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cs-CZ" sz="2600" b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x</a:t>
            </a:r>
            <a:r>
              <a:rPr lang="cs-CZ" sz="2600" b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x</a:t>
            </a:r>
            <a:r>
              <a:rPr lang="cs-CZ" sz="2600" b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…; </a:t>
            </a:r>
            <a:r>
              <a:rPr lang="cs-CZ" sz="2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cs-CZ" sz="2600" b="1" baseline="-25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cs-CZ" sz="2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např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09728" indent="0">
              <a:buNone/>
            </a:pP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=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0;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 2; 3; 4; 5; 6; 7; 8; 9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cs-CZ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=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</a:t>
            </a:r>
            <a:r>
              <a:rPr lang="cs-CZ" sz="2600" b="1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; ; 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; 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cs-CZ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 =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{1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 2; 3; 4; …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cs-CZ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 =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{2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 4; 6; 8; 10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 marL="109728" indent="0">
              <a:buNone/>
            </a:pP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600" b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{a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c}</a:t>
            </a:r>
            <a:endParaRPr lang="cs-CZ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Způsoby zadání množiny</a:t>
            </a:r>
            <a:endParaRPr lang="cs-CZ" baseline="30000" dirty="0"/>
          </a:p>
        </p:txBody>
      </p:sp>
    </p:spTree>
    <p:extLst>
      <p:ext uri="{BB962C8B-B14F-4D97-AF65-F5344CB8AC3E}">
        <p14:creationId xmlns:p14="http://schemas.microsoft.com/office/powerpoint/2010/main" val="196628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23528" y="1498781"/>
            <a:ext cx="8496944" cy="5098571"/>
          </a:xfrm>
        </p:spPr>
        <p:txBody>
          <a:bodyPr lIns="36000">
            <a:normAutofit/>
          </a:bodyPr>
          <a:lstStyle/>
          <a:p>
            <a:pPr marL="109728" indent="0">
              <a:buNone/>
            </a:pP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Charakteristickou vlastností </a:t>
            </a: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– tzn. vlastností V(x), kterou mají z množiny U jen určené prvky.</a:t>
            </a:r>
          </a:p>
          <a:p>
            <a:pPr marL="109728" indent="0">
              <a:buNone/>
            </a:pPr>
            <a:r>
              <a:rPr lang="cs-CZ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zapíšeme: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= </a:t>
            </a:r>
            <a:r>
              <a:rPr lang="en-US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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U; V(x)</a:t>
            </a:r>
            <a:r>
              <a:rPr lang="en-US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cs-CZ" sz="2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např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09728" indent="0">
              <a:buNone/>
            </a:pP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=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 Z; 0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 x  10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cs-CZ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 =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cs-CZ" sz="2600" b="1" dirty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cs-CZ" sz="26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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N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;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x  15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cs-CZ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cs-CZ" sz="2600" b="1" dirty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cs-CZ" sz="26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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R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;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|x|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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4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cs-CZ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Způsoby zadání množiny</a:t>
            </a:r>
            <a:endParaRPr lang="cs-CZ" baseline="30000" dirty="0"/>
          </a:p>
        </p:txBody>
      </p:sp>
    </p:spTree>
    <p:extLst>
      <p:ext uri="{BB962C8B-B14F-4D97-AF65-F5344CB8AC3E}">
        <p14:creationId xmlns:p14="http://schemas.microsoft.com/office/powerpoint/2010/main" val="295725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23528" y="1498781"/>
            <a:ext cx="8496944" cy="5098571"/>
          </a:xfrm>
        </p:spPr>
        <p:txBody>
          <a:bodyPr lIns="36000">
            <a:normAutofit/>
          </a:bodyPr>
          <a:lstStyle/>
          <a:p>
            <a:pPr marL="109728" indent="0">
              <a:buNone/>
            </a:pPr>
            <a: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značíme: 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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</a:p>
          <a:p>
            <a:pPr marL="109728" indent="0">
              <a:buNone/>
            </a:pP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Sjednocení množin A, B je množina všech prvků, které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patří alespoň do jedné z množin A, B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graficky:</a:t>
            </a:r>
            <a:endParaRPr 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Množina A je podmnožinou B</a:t>
            </a:r>
            <a:endParaRPr lang="cs-CZ" baseline="30000" dirty="0"/>
          </a:p>
        </p:txBody>
      </p:sp>
      <p:sp>
        <p:nvSpPr>
          <p:cNvPr id="4" name="Ovál 3"/>
          <p:cNvSpPr/>
          <p:nvPr/>
        </p:nvSpPr>
        <p:spPr>
          <a:xfrm>
            <a:off x="2843808" y="3789040"/>
            <a:ext cx="2376264" cy="194421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vál 5"/>
          <p:cNvSpPr/>
          <p:nvPr/>
        </p:nvSpPr>
        <p:spPr>
          <a:xfrm>
            <a:off x="1979712" y="3140968"/>
            <a:ext cx="5040560" cy="3312368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/>
          <p:cNvSpPr/>
          <p:nvPr/>
        </p:nvSpPr>
        <p:spPr>
          <a:xfrm>
            <a:off x="2862072" y="3807256"/>
            <a:ext cx="2358000" cy="1926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2843808" y="3545646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6516216" y="3356992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08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23528" y="1498781"/>
            <a:ext cx="8496944" cy="5098571"/>
          </a:xfrm>
        </p:spPr>
        <p:txBody>
          <a:bodyPr lIns="36000">
            <a:normAutofit/>
          </a:bodyPr>
          <a:lstStyle/>
          <a:p>
            <a:pPr marL="109728" indent="0">
              <a:buNone/>
            </a:pPr>
            <a: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značíme: 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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</a:p>
          <a:p>
            <a:pPr marL="109728" indent="0">
              <a:buNone/>
            </a:pP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Sjednocení množin A, B je množina všech prvků, které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patří alespoň do jedné z množin A, B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graficky:</a:t>
            </a:r>
            <a:endParaRPr 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Sjednocen</a:t>
            </a:r>
            <a:r>
              <a:rPr lang="cs-CZ" dirty="0" smtClean="0"/>
              <a:t>í množin A, B</a:t>
            </a:r>
            <a:endParaRPr lang="cs-CZ" baseline="30000" dirty="0"/>
          </a:p>
        </p:txBody>
      </p:sp>
      <p:sp>
        <p:nvSpPr>
          <p:cNvPr id="4" name="Ovál 3"/>
          <p:cNvSpPr/>
          <p:nvPr/>
        </p:nvSpPr>
        <p:spPr>
          <a:xfrm>
            <a:off x="2195736" y="3717032"/>
            <a:ext cx="2376264" cy="194421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vál 5"/>
          <p:cNvSpPr/>
          <p:nvPr/>
        </p:nvSpPr>
        <p:spPr>
          <a:xfrm>
            <a:off x="3995936" y="3717032"/>
            <a:ext cx="2376264" cy="194421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/>
          <p:cNvSpPr/>
          <p:nvPr/>
        </p:nvSpPr>
        <p:spPr>
          <a:xfrm>
            <a:off x="2214000" y="3735248"/>
            <a:ext cx="2358000" cy="1926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Ovál 7"/>
          <p:cNvSpPr/>
          <p:nvPr/>
        </p:nvSpPr>
        <p:spPr>
          <a:xfrm>
            <a:off x="4014200" y="3735248"/>
            <a:ext cx="2358000" cy="1926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2195736" y="347363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5868144" y="348184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3491880" y="4293096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</a:t>
            </a:r>
            <a:r>
              <a:rPr lang="cs-CZ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cs-CZ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39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23528" y="1498781"/>
            <a:ext cx="8496944" cy="5098571"/>
          </a:xfrm>
        </p:spPr>
        <p:txBody>
          <a:bodyPr lIns="36000">
            <a:normAutofit/>
          </a:bodyPr>
          <a:lstStyle/>
          <a:p>
            <a:pPr marL="109728" indent="0">
              <a:buNone/>
            </a:pPr>
            <a: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značíme: 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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</a:p>
          <a:p>
            <a:pPr marL="109728" indent="0">
              <a:buNone/>
            </a:pP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Průnik množin A, B je množina všech prvků, které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patří do množiny A </a:t>
            </a:r>
            <a:r>
              <a:rPr lang="cs-CZ" sz="2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zároveň do množiny B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graficky:</a:t>
            </a:r>
            <a:endParaRPr 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Průnik množin A, B</a:t>
            </a:r>
            <a:endParaRPr lang="cs-CZ" baseline="30000" dirty="0"/>
          </a:p>
        </p:txBody>
      </p:sp>
      <p:sp>
        <p:nvSpPr>
          <p:cNvPr id="4" name="Ovál 3"/>
          <p:cNvSpPr/>
          <p:nvPr/>
        </p:nvSpPr>
        <p:spPr>
          <a:xfrm>
            <a:off x="2195736" y="3717032"/>
            <a:ext cx="2376264" cy="194421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vál 5"/>
          <p:cNvSpPr/>
          <p:nvPr/>
        </p:nvSpPr>
        <p:spPr>
          <a:xfrm>
            <a:off x="3995936" y="3717032"/>
            <a:ext cx="2376264" cy="194421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vál 7"/>
          <p:cNvSpPr/>
          <p:nvPr/>
        </p:nvSpPr>
        <p:spPr>
          <a:xfrm>
            <a:off x="4008357" y="4086852"/>
            <a:ext cx="550561" cy="1221018"/>
          </a:xfrm>
          <a:custGeom>
            <a:avLst/>
            <a:gdLst>
              <a:gd name="connsiteX0" fmla="*/ 0 w 2358000"/>
              <a:gd name="connsiteY0" fmla="*/ 963000 h 1926000"/>
              <a:gd name="connsiteX1" fmla="*/ 1179000 w 2358000"/>
              <a:gd name="connsiteY1" fmla="*/ 0 h 1926000"/>
              <a:gd name="connsiteX2" fmla="*/ 2358000 w 2358000"/>
              <a:gd name="connsiteY2" fmla="*/ 963000 h 1926000"/>
              <a:gd name="connsiteX3" fmla="*/ 1179000 w 2358000"/>
              <a:gd name="connsiteY3" fmla="*/ 1926000 h 1926000"/>
              <a:gd name="connsiteX4" fmla="*/ 0 w 2358000"/>
              <a:gd name="connsiteY4" fmla="*/ 963000 h 1926000"/>
              <a:gd name="connsiteX0" fmla="*/ 0 w 1179000"/>
              <a:gd name="connsiteY0" fmla="*/ 989769 h 1979538"/>
              <a:gd name="connsiteX1" fmla="*/ 1179000 w 1179000"/>
              <a:gd name="connsiteY1" fmla="*/ 26769 h 1979538"/>
              <a:gd name="connsiteX2" fmla="*/ 1179000 w 1179000"/>
              <a:gd name="connsiteY2" fmla="*/ 1952769 h 1979538"/>
              <a:gd name="connsiteX3" fmla="*/ 0 w 1179000"/>
              <a:gd name="connsiteY3" fmla="*/ 989769 h 1979538"/>
              <a:gd name="connsiteX0" fmla="*/ 33679 w 1216537"/>
              <a:gd name="connsiteY0" fmla="*/ 592115 h 1562606"/>
              <a:gd name="connsiteX1" fmla="*/ 399219 w 1216537"/>
              <a:gd name="connsiteY1" fmla="*/ 32876 h 1562606"/>
              <a:gd name="connsiteX2" fmla="*/ 1212679 w 1216537"/>
              <a:gd name="connsiteY2" fmla="*/ 1555115 h 1562606"/>
              <a:gd name="connsiteX3" fmla="*/ 33679 w 1216537"/>
              <a:gd name="connsiteY3" fmla="*/ 592115 h 1562606"/>
              <a:gd name="connsiteX0" fmla="*/ 33679 w 1216537"/>
              <a:gd name="connsiteY0" fmla="*/ 592115 h 1562606"/>
              <a:gd name="connsiteX1" fmla="*/ 399219 w 1216537"/>
              <a:gd name="connsiteY1" fmla="*/ 32876 h 1562606"/>
              <a:gd name="connsiteX2" fmla="*/ 1212679 w 1216537"/>
              <a:gd name="connsiteY2" fmla="*/ 1555115 h 1562606"/>
              <a:gd name="connsiteX3" fmla="*/ 33679 w 1216537"/>
              <a:gd name="connsiteY3" fmla="*/ 592115 h 1562606"/>
              <a:gd name="connsiteX0" fmla="*/ 34599 w 1217552"/>
              <a:gd name="connsiteY0" fmla="*/ 569064 h 1539555"/>
              <a:gd name="connsiteX1" fmla="*/ 400139 w 1217552"/>
              <a:gd name="connsiteY1" fmla="*/ 9825 h 1539555"/>
              <a:gd name="connsiteX2" fmla="*/ 1213599 w 1217552"/>
              <a:gd name="connsiteY2" fmla="*/ 1532064 h 1539555"/>
              <a:gd name="connsiteX3" fmla="*/ 34599 w 1217552"/>
              <a:gd name="connsiteY3" fmla="*/ 569064 h 1539555"/>
              <a:gd name="connsiteX0" fmla="*/ 51116 w 1232092"/>
              <a:gd name="connsiteY0" fmla="*/ 645890 h 1618486"/>
              <a:gd name="connsiteX1" fmla="*/ 321653 w 1232092"/>
              <a:gd name="connsiteY1" fmla="*/ 9461 h 1618486"/>
              <a:gd name="connsiteX2" fmla="*/ 1230116 w 1232092"/>
              <a:gd name="connsiteY2" fmla="*/ 1608890 h 1618486"/>
              <a:gd name="connsiteX3" fmla="*/ 51116 w 1232092"/>
              <a:gd name="connsiteY3" fmla="*/ 645890 h 1618486"/>
              <a:gd name="connsiteX0" fmla="*/ 107140 w 1030826"/>
              <a:gd name="connsiteY0" fmla="*/ 1227013 h 1667851"/>
              <a:gd name="connsiteX1" fmla="*/ 122357 w 1030826"/>
              <a:gd name="connsiteY1" fmla="*/ 2755 h 1667851"/>
              <a:gd name="connsiteX2" fmla="*/ 1030820 w 1030826"/>
              <a:gd name="connsiteY2" fmla="*/ 1602184 h 1667851"/>
              <a:gd name="connsiteX3" fmla="*/ 107140 w 1030826"/>
              <a:gd name="connsiteY3" fmla="*/ 1227013 h 1667851"/>
              <a:gd name="connsiteX0" fmla="*/ 267599 w 1191285"/>
              <a:gd name="connsiteY0" fmla="*/ 1255851 h 1686645"/>
              <a:gd name="connsiteX1" fmla="*/ 64 w 1191285"/>
              <a:gd name="connsiteY1" fmla="*/ 618963 h 1686645"/>
              <a:gd name="connsiteX2" fmla="*/ 282816 w 1191285"/>
              <a:gd name="connsiteY2" fmla="*/ 31593 h 1686645"/>
              <a:gd name="connsiteX3" fmla="*/ 1191279 w 1191285"/>
              <a:gd name="connsiteY3" fmla="*/ 1631022 h 1686645"/>
              <a:gd name="connsiteX4" fmla="*/ 267599 w 1191285"/>
              <a:gd name="connsiteY4" fmla="*/ 1255851 h 1686645"/>
              <a:gd name="connsiteX0" fmla="*/ 267599 w 1191285"/>
              <a:gd name="connsiteY0" fmla="*/ 1255851 h 1686645"/>
              <a:gd name="connsiteX1" fmla="*/ 64 w 1191285"/>
              <a:gd name="connsiteY1" fmla="*/ 618963 h 1686645"/>
              <a:gd name="connsiteX2" fmla="*/ 282816 w 1191285"/>
              <a:gd name="connsiteY2" fmla="*/ 31593 h 1686645"/>
              <a:gd name="connsiteX3" fmla="*/ 1191279 w 1191285"/>
              <a:gd name="connsiteY3" fmla="*/ 1631022 h 1686645"/>
              <a:gd name="connsiteX4" fmla="*/ 267599 w 1191285"/>
              <a:gd name="connsiteY4" fmla="*/ 1255851 h 1686645"/>
              <a:gd name="connsiteX0" fmla="*/ 267599 w 1191285"/>
              <a:gd name="connsiteY0" fmla="*/ 1224258 h 1655052"/>
              <a:gd name="connsiteX1" fmla="*/ 64 w 1191285"/>
              <a:gd name="connsiteY1" fmla="*/ 587370 h 1655052"/>
              <a:gd name="connsiteX2" fmla="*/ 282816 w 1191285"/>
              <a:gd name="connsiteY2" fmla="*/ 0 h 1655052"/>
              <a:gd name="connsiteX3" fmla="*/ 1191279 w 1191285"/>
              <a:gd name="connsiteY3" fmla="*/ 1599429 h 1655052"/>
              <a:gd name="connsiteX4" fmla="*/ 267599 w 1191285"/>
              <a:gd name="connsiteY4" fmla="*/ 1224258 h 1655052"/>
              <a:gd name="connsiteX0" fmla="*/ 267599 w 1191285"/>
              <a:gd name="connsiteY0" fmla="*/ 1224258 h 1655052"/>
              <a:gd name="connsiteX1" fmla="*/ 64 w 1191285"/>
              <a:gd name="connsiteY1" fmla="*/ 587370 h 1655052"/>
              <a:gd name="connsiteX2" fmla="*/ 282816 w 1191285"/>
              <a:gd name="connsiteY2" fmla="*/ 0 h 1655052"/>
              <a:gd name="connsiteX3" fmla="*/ 1191279 w 1191285"/>
              <a:gd name="connsiteY3" fmla="*/ 1599429 h 1655052"/>
              <a:gd name="connsiteX4" fmla="*/ 267599 w 1191285"/>
              <a:gd name="connsiteY4" fmla="*/ 1224258 h 1655052"/>
              <a:gd name="connsiteX0" fmla="*/ 267599 w 1191292"/>
              <a:gd name="connsiteY0" fmla="*/ 1224258 h 1655052"/>
              <a:gd name="connsiteX1" fmla="*/ 64 w 1191292"/>
              <a:gd name="connsiteY1" fmla="*/ 587370 h 1655052"/>
              <a:gd name="connsiteX2" fmla="*/ 288754 w 1191292"/>
              <a:gd name="connsiteY2" fmla="*/ 0 h 1655052"/>
              <a:gd name="connsiteX3" fmla="*/ 1191279 w 1191292"/>
              <a:gd name="connsiteY3" fmla="*/ 1599429 h 1655052"/>
              <a:gd name="connsiteX4" fmla="*/ 267599 w 1191292"/>
              <a:gd name="connsiteY4" fmla="*/ 1224258 h 1655052"/>
              <a:gd name="connsiteX0" fmla="*/ 267599 w 1191292"/>
              <a:gd name="connsiteY0" fmla="*/ 1212383 h 1642434"/>
              <a:gd name="connsiteX1" fmla="*/ 64 w 1191292"/>
              <a:gd name="connsiteY1" fmla="*/ 575495 h 1642434"/>
              <a:gd name="connsiteX2" fmla="*/ 288754 w 1191292"/>
              <a:gd name="connsiteY2" fmla="*/ 0 h 1642434"/>
              <a:gd name="connsiteX3" fmla="*/ 1191279 w 1191292"/>
              <a:gd name="connsiteY3" fmla="*/ 1587554 h 1642434"/>
              <a:gd name="connsiteX4" fmla="*/ 267599 w 1191292"/>
              <a:gd name="connsiteY4" fmla="*/ 1212383 h 1642434"/>
              <a:gd name="connsiteX0" fmla="*/ 267599 w 314427"/>
              <a:gd name="connsiteY0" fmla="*/ 1212383 h 1212383"/>
              <a:gd name="connsiteX1" fmla="*/ 64 w 314427"/>
              <a:gd name="connsiteY1" fmla="*/ 575495 h 1212383"/>
              <a:gd name="connsiteX2" fmla="*/ 288754 w 314427"/>
              <a:gd name="connsiteY2" fmla="*/ 0 h 1212383"/>
              <a:gd name="connsiteX3" fmla="*/ 267599 w 314427"/>
              <a:gd name="connsiteY3" fmla="*/ 1212383 h 1212383"/>
              <a:gd name="connsiteX0" fmla="*/ 267562 w 552273"/>
              <a:gd name="connsiteY0" fmla="*/ 1212384 h 1212385"/>
              <a:gd name="connsiteX1" fmla="*/ 27 w 552273"/>
              <a:gd name="connsiteY1" fmla="*/ 575496 h 1212385"/>
              <a:gd name="connsiteX2" fmla="*/ 288717 w 552273"/>
              <a:gd name="connsiteY2" fmla="*/ 1 h 1212385"/>
              <a:gd name="connsiteX3" fmla="*/ 552231 w 552273"/>
              <a:gd name="connsiteY3" fmla="*/ 581433 h 1212385"/>
              <a:gd name="connsiteX4" fmla="*/ 267562 w 552273"/>
              <a:gd name="connsiteY4" fmla="*/ 1212384 h 1212385"/>
              <a:gd name="connsiteX0" fmla="*/ 267562 w 557625"/>
              <a:gd name="connsiteY0" fmla="*/ 1212384 h 1212385"/>
              <a:gd name="connsiteX1" fmla="*/ 27 w 557625"/>
              <a:gd name="connsiteY1" fmla="*/ 575496 h 1212385"/>
              <a:gd name="connsiteX2" fmla="*/ 288717 w 557625"/>
              <a:gd name="connsiteY2" fmla="*/ 1 h 1212385"/>
              <a:gd name="connsiteX3" fmla="*/ 552231 w 557625"/>
              <a:gd name="connsiteY3" fmla="*/ 581433 h 1212385"/>
              <a:gd name="connsiteX4" fmla="*/ 267562 w 557625"/>
              <a:gd name="connsiteY4" fmla="*/ 1212384 h 1212385"/>
              <a:gd name="connsiteX0" fmla="*/ 267562 w 557625"/>
              <a:gd name="connsiteY0" fmla="*/ 1212384 h 1212385"/>
              <a:gd name="connsiteX1" fmla="*/ 27 w 557625"/>
              <a:gd name="connsiteY1" fmla="*/ 575496 h 1212385"/>
              <a:gd name="connsiteX2" fmla="*/ 288717 w 557625"/>
              <a:gd name="connsiteY2" fmla="*/ 1 h 1212385"/>
              <a:gd name="connsiteX3" fmla="*/ 552231 w 557625"/>
              <a:gd name="connsiteY3" fmla="*/ 581433 h 1212385"/>
              <a:gd name="connsiteX4" fmla="*/ 267562 w 557625"/>
              <a:gd name="connsiteY4" fmla="*/ 1212384 h 1212385"/>
              <a:gd name="connsiteX0" fmla="*/ 267562 w 557625"/>
              <a:gd name="connsiteY0" fmla="*/ 1188635 h 1188636"/>
              <a:gd name="connsiteX1" fmla="*/ 27 w 557625"/>
              <a:gd name="connsiteY1" fmla="*/ 551747 h 1188636"/>
              <a:gd name="connsiteX2" fmla="*/ 282779 w 557625"/>
              <a:gd name="connsiteY2" fmla="*/ 3 h 1188636"/>
              <a:gd name="connsiteX3" fmla="*/ 552231 w 557625"/>
              <a:gd name="connsiteY3" fmla="*/ 557684 h 1188636"/>
              <a:gd name="connsiteX4" fmla="*/ 267562 w 557625"/>
              <a:gd name="connsiteY4" fmla="*/ 1188635 h 1188636"/>
              <a:gd name="connsiteX0" fmla="*/ 267562 w 557625"/>
              <a:gd name="connsiteY0" fmla="*/ 1188635 h 1188636"/>
              <a:gd name="connsiteX1" fmla="*/ 27 w 557625"/>
              <a:gd name="connsiteY1" fmla="*/ 551747 h 1188636"/>
              <a:gd name="connsiteX2" fmla="*/ 282779 w 557625"/>
              <a:gd name="connsiteY2" fmla="*/ 3 h 1188636"/>
              <a:gd name="connsiteX3" fmla="*/ 552231 w 557625"/>
              <a:gd name="connsiteY3" fmla="*/ 557684 h 1188636"/>
              <a:gd name="connsiteX4" fmla="*/ 267562 w 557625"/>
              <a:gd name="connsiteY4" fmla="*/ 1188635 h 1188636"/>
              <a:gd name="connsiteX0" fmla="*/ 267562 w 557625"/>
              <a:gd name="connsiteY0" fmla="*/ 1188635 h 1188636"/>
              <a:gd name="connsiteX1" fmla="*/ 27 w 557625"/>
              <a:gd name="connsiteY1" fmla="*/ 551747 h 1188636"/>
              <a:gd name="connsiteX2" fmla="*/ 282779 w 557625"/>
              <a:gd name="connsiteY2" fmla="*/ 3 h 1188636"/>
              <a:gd name="connsiteX3" fmla="*/ 552231 w 557625"/>
              <a:gd name="connsiteY3" fmla="*/ 557684 h 1188636"/>
              <a:gd name="connsiteX4" fmla="*/ 267562 w 557625"/>
              <a:gd name="connsiteY4" fmla="*/ 1188635 h 1188636"/>
              <a:gd name="connsiteX0" fmla="*/ 267561 w 557624"/>
              <a:gd name="connsiteY0" fmla="*/ 1188635 h 1188636"/>
              <a:gd name="connsiteX1" fmla="*/ 26 w 557624"/>
              <a:gd name="connsiteY1" fmla="*/ 551747 h 1188636"/>
              <a:gd name="connsiteX2" fmla="*/ 282778 w 557624"/>
              <a:gd name="connsiteY2" fmla="*/ 3 h 1188636"/>
              <a:gd name="connsiteX3" fmla="*/ 552230 w 557624"/>
              <a:gd name="connsiteY3" fmla="*/ 557684 h 1188636"/>
              <a:gd name="connsiteX4" fmla="*/ 267561 w 557624"/>
              <a:gd name="connsiteY4" fmla="*/ 1188635 h 1188636"/>
              <a:gd name="connsiteX0" fmla="*/ 267561 w 559234"/>
              <a:gd name="connsiteY0" fmla="*/ 1188635 h 1188635"/>
              <a:gd name="connsiteX1" fmla="*/ 26 w 559234"/>
              <a:gd name="connsiteY1" fmla="*/ 551747 h 1188635"/>
              <a:gd name="connsiteX2" fmla="*/ 282778 w 559234"/>
              <a:gd name="connsiteY2" fmla="*/ 3 h 1188635"/>
              <a:gd name="connsiteX3" fmla="*/ 552230 w 559234"/>
              <a:gd name="connsiteY3" fmla="*/ 557684 h 1188635"/>
              <a:gd name="connsiteX4" fmla="*/ 267561 w 559234"/>
              <a:gd name="connsiteY4" fmla="*/ 1188635 h 1188635"/>
              <a:gd name="connsiteX0" fmla="*/ 267581 w 559254"/>
              <a:gd name="connsiteY0" fmla="*/ 1188635 h 1188635"/>
              <a:gd name="connsiteX1" fmla="*/ 46 w 559254"/>
              <a:gd name="connsiteY1" fmla="*/ 551747 h 1188635"/>
              <a:gd name="connsiteX2" fmla="*/ 282798 w 559254"/>
              <a:gd name="connsiteY2" fmla="*/ 3 h 1188635"/>
              <a:gd name="connsiteX3" fmla="*/ 552250 w 559254"/>
              <a:gd name="connsiteY3" fmla="*/ 557684 h 1188635"/>
              <a:gd name="connsiteX4" fmla="*/ 267581 w 559254"/>
              <a:gd name="connsiteY4" fmla="*/ 1188635 h 1188635"/>
              <a:gd name="connsiteX0" fmla="*/ 267581 w 559254"/>
              <a:gd name="connsiteY0" fmla="*/ 1188635 h 1188635"/>
              <a:gd name="connsiteX1" fmla="*/ 46 w 559254"/>
              <a:gd name="connsiteY1" fmla="*/ 551747 h 1188635"/>
              <a:gd name="connsiteX2" fmla="*/ 282798 w 559254"/>
              <a:gd name="connsiteY2" fmla="*/ 3 h 1188635"/>
              <a:gd name="connsiteX3" fmla="*/ 552250 w 559254"/>
              <a:gd name="connsiteY3" fmla="*/ 557684 h 1188635"/>
              <a:gd name="connsiteX4" fmla="*/ 267581 w 559254"/>
              <a:gd name="connsiteY4" fmla="*/ 1188635 h 1188635"/>
              <a:gd name="connsiteX0" fmla="*/ 271111 w 559371"/>
              <a:gd name="connsiteY0" fmla="*/ 1195696 h 1195696"/>
              <a:gd name="connsiteX1" fmla="*/ 46 w 559371"/>
              <a:gd name="connsiteY1" fmla="*/ 551747 h 1195696"/>
              <a:gd name="connsiteX2" fmla="*/ 282798 w 559371"/>
              <a:gd name="connsiteY2" fmla="*/ 3 h 1195696"/>
              <a:gd name="connsiteX3" fmla="*/ 552250 w 559371"/>
              <a:gd name="connsiteY3" fmla="*/ 557684 h 1195696"/>
              <a:gd name="connsiteX4" fmla="*/ 271111 w 559371"/>
              <a:gd name="connsiteY4" fmla="*/ 1195696 h 1195696"/>
              <a:gd name="connsiteX0" fmla="*/ 271111 w 559042"/>
              <a:gd name="connsiteY0" fmla="*/ 1195696 h 1195696"/>
              <a:gd name="connsiteX1" fmla="*/ 46 w 559042"/>
              <a:gd name="connsiteY1" fmla="*/ 551747 h 1195696"/>
              <a:gd name="connsiteX2" fmla="*/ 282798 w 559042"/>
              <a:gd name="connsiteY2" fmla="*/ 3 h 1195696"/>
              <a:gd name="connsiteX3" fmla="*/ 552250 w 559042"/>
              <a:gd name="connsiteY3" fmla="*/ 557684 h 1195696"/>
              <a:gd name="connsiteX4" fmla="*/ 271111 w 559042"/>
              <a:gd name="connsiteY4" fmla="*/ 1195696 h 1195696"/>
              <a:gd name="connsiteX0" fmla="*/ 274640 w 559151"/>
              <a:gd name="connsiteY0" fmla="*/ 1206288 h 1206288"/>
              <a:gd name="connsiteX1" fmla="*/ 44 w 559151"/>
              <a:gd name="connsiteY1" fmla="*/ 551747 h 1206288"/>
              <a:gd name="connsiteX2" fmla="*/ 282796 w 559151"/>
              <a:gd name="connsiteY2" fmla="*/ 3 h 1206288"/>
              <a:gd name="connsiteX3" fmla="*/ 552248 w 559151"/>
              <a:gd name="connsiteY3" fmla="*/ 557684 h 1206288"/>
              <a:gd name="connsiteX4" fmla="*/ 274640 w 559151"/>
              <a:gd name="connsiteY4" fmla="*/ 1206288 h 1206288"/>
              <a:gd name="connsiteX0" fmla="*/ 274640 w 559151"/>
              <a:gd name="connsiteY0" fmla="*/ 1216880 h 1216880"/>
              <a:gd name="connsiteX1" fmla="*/ 44 w 559151"/>
              <a:gd name="connsiteY1" fmla="*/ 562339 h 1216880"/>
              <a:gd name="connsiteX2" fmla="*/ 286327 w 559151"/>
              <a:gd name="connsiteY2" fmla="*/ 3 h 1216880"/>
              <a:gd name="connsiteX3" fmla="*/ 552248 w 559151"/>
              <a:gd name="connsiteY3" fmla="*/ 568276 h 1216880"/>
              <a:gd name="connsiteX4" fmla="*/ 274640 w 559151"/>
              <a:gd name="connsiteY4" fmla="*/ 1216880 h 1216880"/>
              <a:gd name="connsiteX0" fmla="*/ 274640 w 559151"/>
              <a:gd name="connsiteY0" fmla="*/ 1216880 h 1216880"/>
              <a:gd name="connsiteX1" fmla="*/ 44 w 559151"/>
              <a:gd name="connsiteY1" fmla="*/ 562339 h 1216880"/>
              <a:gd name="connsiteX2" fmla="*/ 286327 w 559151"/>
              <a:gd name="connsiteY2" fmla="*/ 3 h 1216880"/>
              <a:gd name="connsiteX3" fmla="*/ 552248 w 559151"/>
              <a:gd name="connsiteY3" fmla="*/ 568276 h 1216880"/>
              <a:gd name="connsiteX4" fmla="*/ 274640 w 559151"/>
              <a:gd name="connsiteY4" fmla="*/ 1216880 h 1216880"/>
              <a:gd name="connsiteX0" fmla="*/ 274640 w 559151"/>
              <a:gd name="connsiteY0" fmla="*/ 1216880 h 1216880"/>
              <a:gd name="connsiteX1" fmla="*/ 44 w 559151"/>
              <a:gd name="connsiteY1" fmla="*/ 562339 h 1216880"/>
              <a:gd name="connsiteX2" fmla="*/ 286327 w 559151"/>
              <a:gd name="connsiteY2" fmla="*/ 3 h 1216880"/>
              <a:gd name="connsiteX3" fmla="*/ 552248 w 559151"/>
              <a:gd name="connsiteY3" fmla="*/ 568276 h 1216880"/>
              <a:gd name="connsiteX4" fmla="*/ 274640 w 559151"/>
              <a:gd name="connsiteY4" fmla="*/ 1216880 h 1216880"/>
              <a:gd name="connsiteX0" fmla="*/ 274640 w 559151"/>
              <a:gd name="connsiteY0" fmla="*/ 1216880 h 1216880"/>
              <a:gd name="connsiteX1" fmla="*/ 44 w 559151"/>
              <a:gd name="connsiteY1" fmla="*/ 562339 h 1216880"/>
              <a:gd name="connsiteX2" fmla="*/ 286327 w 559151"/>
              <a:gd name="connsiteY2" fmla="*/ 3 h 1216880"/>
              <a:gd name="connsiteX3" fmla="*/ 552248 w 559151"/>
              <a:gd name="connsiteY3" fmla="*/ 568276 h 1216880"/>
              <a:gd name="connsiteX4" fmla="*/ 274640 w 559151"/>
              <a:gd name="connsiteY4" fmla="*/ 1216880 h 1216880"/>
              <a:gd name="connsiteX0" fmla="*/ 274640 w 559151"/>
              <a:gd name="connsiteY0" fmla="*/ 1216880 h 1216880"/>
              <a:gd name="connsiteX1" fmla="*/ 44 w 559151"/>
              <a:gd name="connsiteY1" fmla="*/ 562339 h 1216880"/>
              <a:gd name="connsiteX2" fmla="*/ 286327 w 559151"/>
              <a:gd name="connsiteY2" fmla="*/ 3 h 1216880"/>
              <a:gd name="connsiteX3" fmla="*/ 552248 w 559151"/>
              <a:gd name="connsiteY3" fmla="*/ 568276 h 1216880"/>
              <a:gd name="connsiteX4" fmla="*/ 274640 w 559151"/>
              <a:gd name="connsiteY4" fmla="*/ 1216880 h 1216880"/>
              <a:gd name="connsiteX0" fmla="*/ 267582 w 552093"/>
              <a:gd name="connsiteY0" fmla="*/ 1216880 h 1216880"/>
              <a:gd name="connsiteX1" fmla="*/ 47 w 552093"/>
              <a:gd name="connsiteY1" fmla="*/ 562339 h 1216880"/>
              <a:gd name="connsiteX2" fmla="*/ 279269 w 552093"/>
              <a:gd name="connsiteY2" fmla="*/ 3 h 1216880"/>
              <a:gd name="connsiteX3" fmla="*/ 545190 w 552093"/>
              <a:gd name="connsiteY3" fmla="*/ 568276 h 1216880"/>
              <a:gd name="connsiteX4" fmla="*/ 267582 w 552093"/>
              <a:gd name="connsiteY4" fmla="*/ 1216880 h 1216880"/>
              <a:gd name="connsiteX0" fmla="*/ 267582 w 552093"/>
              <a:gd name="connsiteY0" fmla="*/ 1216880 h 1216880"/>
              <a:gd name="connsiteX1" fmla="*/ 47 w 552093"/>
              <a:gd name="connsiteY1" fmla="*/ 562339 h 1216880"/>
              <a:gd name="connsiteX2" fmla="*/ 279269 w 552093"/>
              <a:gd name="connsiteY2" fmla="*/ 3 h 1216880"/>
              <a:gd name="connsiteX3" fmla="*/ 545190 w 552093"/>
              <a:gd name="connsiteY3" fmla="*/ 568276 h 1216880"/>
              <a:gd name="connsiteX4" fmla="*/ 267582 w 552093"/>
              <a:gd name="connsiteY4" fmla="*/ 1216880 h 1216880"/>
              <a:gd name="connsiteX0" fmla="*/ 267582 w 545331"/>
              <a:gd name="connsiteY0" fmla="*/ 1216880 h 1216880"/>
              <a:gd name="connsiteX1" fmla="*/ 47 w 545331"/>
              <a:gd name="connsiteY1" fmla="*/ 562339 h 1216880"/>
              <a:gd name="connsiteX2" fmla="*/ 279269 w 545331"/>
              <a:gd name="connsiteY2" fmla="*/ 3 h 1216880"/>
              <a:gd name="connsiteX3" fmla="*/ 545190 w 545331"/>
              <a:gd name="connsiteY3" fmla="*/ 568276 h 1216880"/>
              <a:gd name="connsiteX4" fmla="*/ 267582 w 545331"/>
              <a:gd name="connsiteY4" fmla="*/ 1216880 h 1216880"/>
              <a:gd name="connsiteX0" fmla="*/ 267582 w 548858"/>
              <a:gd name="connsiteY0" fmla="*/ 1216880 h 1216880"/>
              <a:gd name="connsiteX1" fmla="*/ 47 w 548858"/>
              <a:gd name="connsiteY1" fmla="*/ 562339 h 1216880"/>
              <a:gd name="connsiteX2" fmla="*/ 279269 w 548858"/>
              <a:gd name="connsiteY2" fmla="*/ 3 h 1216880"/>
              <a:gd name="connsiteX3" fmla="*/ 548721 w 548858"/>
              <a:gd name="connsiteY3" fmla="*/ 568276 h 1216880"/>
              <a:gd name="connsiteX4" fmla="*/ 267582 w 548858"/>
              <a:gd name="connsiteY4" fmla="*/ 1216880 h 1216880"/>
              <a:gd name="connsiteX0" fmla="*/ 267582 w 548858"/>
              <a:gd name="connsiteY0" fmla="*/ 1216880 h 1216880"/>
              <a:gd name="connsiteX1" fmla="*/ 47 w 548858"/>
              <a:gd name="connsiteY1" fmla="*/ 562339 h 1216880"/>
              <a:gd name="connsiteX2" fmla="*/ 279269 w 548858"/>
              <a:gd name="connsiteY2" fmla="*/ 3 h 1216880"/>
              <a:gd name="connsiteX3" fmla="*/ 548721 w 548858"/>
              <a:gd name="connsiteY3" fmla="*/ 568276 h 1216880"/>
              <a:gd name="connsiteX4" fmla="*/ 267582 w 548858"/>
              <a:gd name="connsiteY4" fmla="*/ 1216880 h 1216880"/>
              <a:gd name="connsiteX0" fmla="*/ 267582 w 549858"/>
              <a:gd name="connsiteY0" fmla="*/ 1216880 h 1216880"/>
              <a:gd name="connsiteX1" fmla="*/ 47 w 549858"/>
              <a:gd name="connsiteY1" fmla="*/ 562339 h 1216880"/>
              <a:gd name="connsiteX2" fmla="*/ 279269 w 549858"/>
              <a:gd name="connsiteY2" fmla="*/ 3 h 1216880"/>
              <a:gd name="connsiteX3" fmla="*/ 548721 w 549858"/>
              <a:gd name="connsiteY3" fmla="*/ 568276 h 1216880"/>
              <a:gd name="connsiteX4" fmla="*/ 267582 w 549858"/>
              <a:gd name="connsiteY4" fmla="*/ 1216880 h 1216880"/>
              <a:gd name="connsiteX0" fmla="*/ 275854 w 549915"/>
              <a:gd name="connsiteY0" fmla="*/ 1221018 h 1221018"/>
              <a:gd name="connsiteX1" fmla="*/ 44 w 549915"/>
              <a:gd name="connsiteY1" fmla="*/ 562339 h 1221018"/>
              <a:gd name="connsiteX2" fmla="*/ 279266 w 549915"/>
              <a:gd name="connsiteY2" fmla="*/ 3 h 1221018"/>
              <a:gd name="connsiteX3" fmla="*/ 548718 w 549915"/>
              <a:gd name="connsiteY3" fmla="*/ 568276 h 1221018"/>
              <a:gd name="connsiteX4" fmla="*/ 275854 w 549915"/>
              <a:gd name="connsiteY4" fmla="*/ 1221018 h 1221018"/>
              <a:gd name="connsiteX0" fmla="*/ 278505 w 552566"/>
              <a:gd name="connsiteY0" fmla="*/ 1221018 h 1221018"/>
              <a:gd name="connsiteX1" fmla="*/ 2695 w 552566"/>
              <a:gd name="connsiteY1" fmla="*/ 562339 h 1221018"/>
              <a:gd name="connsiteX2" fmla="*/ 281917 w 552566"/>
              <a:gd name="connsiteY2" fmla="*/ 3 h 1221018"/>
              <a:gd name="connsiteX3" fmla="*/ 551369 w 552566"/>
              <a:gd name="connsiteY3" fmla="*/ 568276 h 1221018"/>
              <a:gd name="connsiteX4" fmla="*/ 278505 w 552566"/>
              <a:gd name="connsiteY4" fmla="*/ 1221018 h 1221018"/>
              <a:gd name="connsiteX0" fmla="*/ 276500 w 550561"/>
              <a:gd name="connsiteY0" fmla="*/ 1221018 h 1221018"/>
              <a:gd name="connsiteX1" fmla="*/ 690 w 550561"/>
              <a:gd name="connsiteY1" fmla="*/ 562339 h 1221018"/>
              <a:gd name="connsiteX2" fmla="*/ 279912 w 550561"/>
              <a:gd name="connsiteY2" fmla="*/ 3 h 1221018"/>
              <a:gd name="connsiteX3" fmla="*/ 549364 w 550561"/>
              <a:gd name="connsiteY3" fmla="*/ 568276 h 1221018"/>
              <a:gd name="connsiteX4" fmla="*/ 276500 w 550561"/>
              <a:gd name="connsiteY4" fmla="*/ 1221018 h 122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561" h="1221018">
                <a:moveTo>
                  <a:pt x="276500" y="1221018"/>
                </a:moveTo>
                <a:cubicBezTo>
                  <a:pt x="107275" y="1077526"/>
                  <a:pt x="-10122" y="799483"/>
                  <a:pt x="690" y="562339"/>
                </a:cubicBezTo>
                <a:cubicBezTo>
                  <a:pt x="23606" y="231198"/>
                  <a:pt x="229442" y="-987"/>
                  <a:pt x="279912" y="3"/>
                </a:cubicBezTo>
                <a:cubicBezTo>
                  <a:pt x="362156" y="71603"/>
                  <a:pt x="528337" y="268321"/>
                  <a:pt x="549364" y="568276"/>
                </a:cubicBezTo>
                <a:cubicBezTo>
                  <a:pt x="565095" y="833889"/>
                  <a:pt x="423257" y="1120106"/>
                  <a:pt x="276500" y="1221018"/>
                </a:cubicBezTo>
                <a:close/>
              </a:path>
            </a:pathLst>
          </a:custGeom>
          <a:solidFill>
            <a:srgbClr val="FF0000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2195736" y="347363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5868144" y="348184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 rot="5400000">
            <a:off x="3434681" y="4782343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</a:t>
            </a:r>
            <a:r>
              <a:rPr lang="cs-CZ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endParaRPr lang="cs-CZ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13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  <p:bldP spid="6" grpId="0" animBg="1"/>
      <p:bldP spid="8" grpId="0" animBg="1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23528" y="1498781"/>
            <a:ext cx="8496944" cy="5098571"/>
          </a:xfrm>
        </p:spPr>
        <p:txBody>
          <a:bodyPr lIns="36000">
            <a:normAutofit/>
          </a:bodyPr>
          <a:lstStyle/>
          <a:p>
            <a:pPr marL="109728" indent="0">
              <a:buNone/>
            </a:pPr>
            <a: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značíme: 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– </a:t>
            </a:r>
            <a:r>
              <a:rPr lang="cs-CZ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marL="109728" indent="0">
              <a:buNone/>
            </a:pP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Rozdílem množin A, B je množina všech prvků, které 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patří do množiny A </a:t>
            </a:r>
            <a:r>
              <a:rPr lang="cs-CZ" sz="2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cs-CZ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zároveň nepatří do množiny B</a:t>
            </a:r>
            <a:r>
              <a:rPr lang="cs-CZ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cs-CZ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r>
              <a:rPr lang="cs-C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graficky:</a:t>
            </a:r>
            <a:endParaRPr 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Rozdíl množin A, B</a:t>
            </a:r>
            <a:endParaRPr lang="cs-CZ" baseline="30000" dirty="0"/>
          </a:p>
        </p:txBody>
      </p:sp>
      <p:sp>
        <p:nvSpPr>
          <p:cNvPr id="4" name="Ovál 3"/>
          <p:cNvSpPr/>
          <p:nvPr/>
        </p:nvSpPr>
        <p:spPr>
          <a:xfrm>
            <a:off x="2195736" y="3717032"/>
            <a:ext cx="2376264" cy="194421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vál 5"/>
          <p:cNvSpPr/>
          <p:nvPr/>
        </p:nvSpPr>
        <p:spPr>
          <a:xfrm>
            <a:off x="3995936" y="3717032"/>
            <a:ext cx="2376264" cy="194421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/>
          <p:cNvSpPr/>
          <p:nvPr/>
        </p:nvSpPr>
        <p:spPr>
          <a:xfrm>
            <a:off x="2207637" y="3735247"/>
            <a:ext cx="2051582" cy="1919190"/>
          </a:xfrm>
          <a:custGeom>
            <a:avLst/>
            <a:gdLst>
              <a:gd name="connsiteX0" fmla="*/ 0 w 2358000"/>
              <a:gd name="connsiteY0" fmla="*/ 963000 h 1926000"/>
              <a:gd name="connsiteX1" fmla="*/ 1179000 w 2358000"/>
              <a:gd name="connsiteY1" fmla="*/ 0 h 1926000"/>
              <a:gd name="connsiteX2" fmla="*/ 2358000 w 2358000"/>
              <a:gd name="connsiteY2" fmla="*/ 963000 h 1926000"/>
              <a:gd name="connsiteX3" fmla="*/ 1179000 w 2358000"/>
              <a:gd name="connsiteY3" fmla="*/ 1926000 h 1926000"/>
              <a:gd name="connsiteX4" fmla="*/ 0 w 2358000"/>
              <a:gd name="connsiteY4" fmla="*/ 963000 h 1926000"/>
              <a:gd name="connsiteX0" fmla="*/ 0 w 2399514"/>
              <a:gd name="connsiteY0" fmla="*/ 963000 h 1948683"/>
              <a:gd name="connsiteX1" fmla="*/ 1179000 w 2399514"/>
              <a:gd name="connsiteY1" fmla="*/ 0 h 1948683"/>
              <a:gd name="connsiteX2" fmla="*/ 2358000 w 2399514"/>
              <a:gd name="connsiteY2" fmla="*/ 963000 h 1948683"/>
              <a:gd name="connsiteX3" fmla="*/ 2043675 w 2399514"/>
              <a:gd name="connsiteY3" fmla="*/ 1589227 h 1948683"/>
              <a:gd name="connsiteX4" fmla="*/ 1179000 w 2399514"/>
              <a:gd name="connsiteY4" fmla="*/ 1926000 h 1948683"/>
              <a:gd name="connsiteX5" fmla="*/ 0 w 2399514"/>
              <a:gd name="connsiteY5" fmla="*/ 963000 h 1948683"/>
              <a:gd name="connsiteX0" fmla="*/ 0 w 2359055"/>
              <a:gd name="connsiteY0" fmla="*/ 980328 h 1966011"/>
              <a:gd name="connsiteX1" fmla="*/ 1179000 w 2359055"/>
              <a:gd name="connsiteY1" fmla="*/ 17328 h 1966011"/>
              <a:gd name="connsiteX2" fmla="*/ 1957950 w 2359055"/>
              <a:gd name="connsiteY2" fmla="*/ 406405 h 1966011"/>
              <a:gd name="connsiteX3" fmla="*/ 2358000 w 2359055"/>
              <a:gd name="connsiteY3" fmla="*/ 980328 h 1966011"/>
              <a:gd name="connsiteX4" fmla="*/ 2043675 w 2359055"/>
              <a:gd name="connsiteY4" fmla="*/ 1606555 h 1966011"/>
              <a:gd name="connsiteX5" fmla="*/ 1179000 w 2359055"/>
              <a:gd name="connsiteY5" fmla="*/ 1943328 h 1966011"/>
              <a:gd name="connsiteX6" fmla="*/ 0 w 2359055"/>
              <a:gd name="connsiteY6" fmla="*/ 980328 h 1966011"/>
              <a:gd name="connsiteX0" fmla="*/ 0 w 2111646"/>
              <a:gd name="connsiteY0" fmla="*/ 985797 h 1971480"/>
              <a:gd name="connsiteX1" fmla="*/ 1179000 w 2111646"/>
              <a:gd name="connsiteY1" fmla="*/ 22797 h 1971480"/>
              <a:gd name="connsiteX2" fmla="*/ 1957950 w 2111646"/>
              <a:gd name="connsiteY2" fmla="*/ 411874 h 1971480"/>
              <a:gd name="connsiteX3" fmla="*/ 2043675 w 2111646"/>
              <a:gd name="connsiteY3" fmla="*/ 1612024 h 1971480"/>
              <a:gd name="connsiteX4" fmla="*/ 1179000 w 2111646"/>
              <a:gd name="connsiteY4" fmla="*/ 1948797 h 1971480"/>
              <a:gd name="connsiteX5" fmla="*/ 0 w 2111646"/>
              <a:gd name="connsiteY5" fmla="*/ 985797 h 1971480"/>
              <a:gd name="connsiteX0" fmla="*/ 0 w 2111646"/>
              <a:gd name="connsiteY0" fmla="*/ 985797 h 1971480"/>
              <a:gd name="connsiteX1" fmla="*/ 1179000 w 2111646"/>
              <a:gd name="connsiteY1" fmla="*/ 22797 h 1971480"/>
              <a:gd name="connsiteX2" fmla="*/ 1957950 w 2111646"/>
              <a:gd name="connsiteY2" fmla="*/ 411874 h 1971480"/>
              <a:gd name="connsiteX3" fmla="*/ 2043675 w 2111646"/>
              <a:gd name="connsiteY3" fmla="*/ 1612024 h 1971480"/>
              <a:gd name="connsiteX4" fmla="*/ 1179000 w 2111646"/>
              <a:gd name="connsiteY4" fmla="*/ 1948797 h 1971480"/>
              <a:gd name="connsiteX5" fmla="*/ 0 w 2111646"/>
              <a:gd name="connsiteY5" fmla="*/ 985797 h 1971480"/>
              <a:gd name="connsiteX0" fmla="*/ 0 w 2111646"/>
              <a:gd name="connsiteY0" fmla="*/ 963006 h 1948689"/>
              <a:gd name="connsiteX1" fmla="*/ 1179000 w 2111646"/>
              <a:gd name="connsiteY1" fmla="*/ 6 h 1948689"/>
              <a:gd name="connsiteX2" fmla="*/ 1957950 w 2111646"/>
              <a:gd name="connsiteY2" fmla="*/ 389083 h 1948689"/>
              <a:gd name="connsiteX3" fmla="*/ 2043675 w 2111646"/>
              <a:gd name="connsiteY3" fmla="*/ 1589233 h 1948689"/>
              <a:gd name="connsiteX4" fmla="*/ 1179000 w 2111646"/>
              <a:gd name="connsiteY4" fmla="*/ 1926006 h 1948689"/>
              <a:gd name="connsiteX5" fmla="*/ 0 w 2111646"/>
              <a:gd name="connsiteY5" fmla="*/ 963006 h 1948689"/>
              <a:gd name="connsiteX0" fmla="*/ 0 w 2111646"/>
              <a:gd name="connsiteY0" fmla="*/ 963006 h 1926006"/>
              <a:gd name="connsiteX1" fmla="*/ 1179000 w 2111646"/>
              <a:gd name="connsiteY1" fmla="*/ 6 h 1926006"/>
              <a:gd name="connsiteX2" fmla="*/ 1957950 w 2111646"/>
              <a:gd name="connsiteY2" fmla="*/ 389083 h 1926006"/>
              <a:gd name="connsiteX3" fmla="*/ 2043675 w 2111646"/>
              <a:gd name="connsiteY3" fmla="*/ 1589233 h 1926006"/>
              <a:gd name="connsiteX4" fmla="*/ 1179000 w 2111646"/>
              <a:gd name="connsiteY4" fmla="*/ 1926006 h 1926006"/>
              <a:gd name="connsiteX5" fmla="*/ 0 w 2111646"/>
              <a:gd name="connsiteY5" fmla="*/ 963006 h 1926006"/>
              <a:gd name="connsiteX0" fmla="*/ 0 w 2131991"/>
              <a:gd name="connsiteY0" fmla="*/ 963006 h 1926006"/>
              <a:gd name="connsiteX1" fmla="*/ 1179000 w 2131991"/>
              <a:gd name="connsiteY1" fmla="*/ 6 h 1926006"/>
              <a:gd name="connsiteX2" fmla="*/ 1957950 w 2131991"/>
              <a:gd name="connsiteY2" fmla="*/ 389083 h 1926006"/>
              <a:gd name="connsiteX3" fmla="*/ 2093724 w 2131991"/>
              <a:gd name="connsiteY3" fmla="*/ 916041 h 1926006"/>
              <a:gd name="connsiteX4" fmla="*/ 2043675 w 2131991"/>
              <a:gd name="connsiteY4" fmla="*/ 1589233 h 1926006"/>
              <a:gd name="connsiteX5" fmla="*/ 1179000 w 2131991"/>
              <a:gd name="connsiteY5" fmla="*/ 1926006 h 1926006"/>
              <a:gd name="connsiteX6" fmla="*/ 0 w 2131991"/>
              <a:gd name="connsiteY6" fmla="*/ 963006 h 1926006"/>
              <a:gd name="connsiteX0" fmla="*/ 0 w 2075603"/>
              <a:gd name="connsiteY0" fmla="*/ 963006 h 1926006"/>
              <a:gd name="connsiteX1" fmla="*/ 1179000 w 2075603"/>
              <a:gd name="connsiteY1" fmla="*/ 6 h 1926006"/>
              <a:gd name="connsiteX2" fmla="*/ 1957950 w 2075603"/>
              <a:gd name="connsiteY2" fmla="*/ 389083 h 1926006"/>
              <a:gd name="connsiteX3" fmla="*/ 1739593 w 2075603"/>
              <a:gd name="connsiteY3" fmla="*/ 926612 h 1926006"/>
              <a:gd name="connsiteX4" fmla="*/ 2043675 w 2075603"/>
              <a:gd name="connsiteY4" fmla="*/ 1589233 h 1926006"/>
              <a:gd name="connsiteX5" fmla="*/ 1179000 w 2075603"/>
              <a:gd name="connsiteY5" fmla="*/ 1926006 h 1926006"/>
              <a:gd name="connsiteX6" fmla="*/ 0 w 2075603"/>
              <a:gd name="connsiteY6" fmla="*/ 963006 h 1926006"/>
              <a:gd name="connsiteX0" fmla="*/ 0 w 2083308"/>
              <a:gd name="connsiteY0" fmla="*/ 963006 h 1926006"/>
              <a:gd name="connsiteX1" fmla="*/ 1179000 w 2083308"/>
              <a:gd name="connsiteY1" fmla="*/ 6 h 1926006"/>
              <a:gd name="connsiteX2" fmla="*/ 1957950 w 2083308"/>
              <a:gd name="connsiteY2" fmla="*/ 389083 h 1926006"/>
              <a:gd name="connsiteX3" fmla="*/ 1739593 w 2083308"/>
              <a:gd name="connsiteY3" fmla="*/ 926612 h 1926006"/>
              <a:gd name="connsiteX4" fmla="*/ 2043675 w 2083308"/>
              <a:gd name="connsiteY4" fmla="*/ 1589233 h 1926006"/>
              <a:gd name="connsiteX5" fmla="*/ 1179000 w 2083308"/>
              <a:gd name="connsiteY5" fmla="*/ 1926006 h 1926006"/>
              <a:gd name="connsiteX6" fmla="*/ 0 w 2083308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1957950 w 2043675"/>
              <a:gd name="connsiteY2" fmla="*/ 389083 h 1926006"/>
              <a:gd name="connsiteX3" fmla="*/ 1739593 w 2043675"/>
              <a:gd name="connsiteY3" fmla="*/ 926612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1957950 w 2043675"/>
              <a:gd name="connsiteY2" fmla="*/ 389083 h 1926006"/>
              <a:gd name="connsiteX3" fmla="*/ 1739593 w 2043675"/>
              <a:gd name="connsiteY3" fmla="*/ 926612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1957950 w 2043675"/>
              <a:gd name="connsiteY2" fmla="*/ 389083 h 1926006"/>
              <a:gd name="connsiteX3" fmla="*/ 1739593 w 2043675"/>
              <a:gd name="connsiteY3" fmla="*/ 926612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2037234 w 2043675"/>
              <a:gd name="connsiteY2" fmla="*/ 325657 h 1926006"/>
              <a:gd name="connsiteX3" fmla="*/ 1739593 w 2043675"/>
              <a:gd name="connsiteY3" fmla="*/ 926612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2037234 w 2043675"/>
              <a:gd name="connsiteY2" fmla="*/ 325657 h 1926006"/>
              <a:gd name="connsiteX3" fmla="*/ 1739593 w 2043675"/>
              <a:gd name="connsiteY3" fmla="*/ 926612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2037234 w 2043675"/>
              <a:gd name="connsiteY2" fmla="*/ 325657 h 1926006"/>
              <a:gd name="connsiteX3" fmla="*/ 1739593 w 2043675"/>
              <a:gd name="connsiteY3" fmla="*/ 926612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55441"/>
              <a:gd name="connsiteY0" fmla="*/ 963006 h 1926006"/>
              <a:gd name="connsiteX1" fmla="*/ 1179000 w 2055441"/>
              <a:gd name="connsiteY1" fmla="*/ 6 h 1926006"/>
              <a:gd name="connsiteX2" fmla="*/ 2037234 w 2055441"/>
              <a:gd name="connsiteY2" fmla="*/ 325657 h 1926006"/>
              <a:gd name="connsiteX3" fmla="*/ 1739593 w 2055441"/>
              <a:gd name="connsiteY3" fmla="*/ 926612 h 1926006"/>
              <a:gd name="connsiteX4" fmla="*/ 2043675 w 2055441"/>
              <a:gd name="connsiteY4" fmla="*/ 1589233 h 1926006"/>
              <a:gd name="connsiteX5" fmla="*/ 1179000 w 2055441"/>
              <a:gd name="connsiteY5" fmla="*/ 1926006 h 1926006"/>
              <a:gd name="connsiteX6" fmla="*/ 0 w 2055441"/>
              <a:gd name="connsiteY6" fmla="*/ 963006 h 1926006"/>
              <a:gd name="connsiteX0" fmla="*/ 0 w 2056457"/>
              <a:gd name="connsiteY0" fmla="*/ 963006 h 1926006"/>
              <a:gd name="connsiteX1" fmla="*/ 1179000 w 2056457"/>
              <a:gd name="connsiteY1" fmla="*/ 6 h 1926006"/>
              <a:gd name="connsiteX2" fmla="*/ 2037234 w 2056457"/>
              <a:gd name="connsiteY2" fmla="*/ 325657 h 1926006"/>
              <a:gd name="connsiteX3" fmla="*/ 1739593 w 2056457"/>
              <a:gd name="connsiteY3" fmla="*/ 926612 h 1926006"/>
              <a:gd name="connsiteX4" fmla="*/ 2043675 w 2056457"/>
              <a:gd name="connsiteY4" fmla="*/ 1589233 h 1926006"/>
              <a:gd name="connsiteX5" fmla="*/ 1179000 w 2056457"/>
              <a:gd name="connsiteY5" fmla="*/ 1926006 h 1926006"/>
              <a:gd name="connsiteX6" fmla="*/ 0 w 2056457"/>
              <a:gd name="connsiteY6" fmla="*/ 963006 h 1926006"/>
              <a:gd name="connsiteX0" fmla="*/ 0 w 2056457"/>
              <a:gd name="connsiteY0" fmla="*/ 963006 h 1926006"/>
              <a:gd name="connsiteX1" fmla="*/ 1179000 w 2056457"/>
              <a:gd name="connsiteY1" fmla="*/ 6 h 1926006"/>
              <a:gd name="connsiteX2" fmla="*/ 2037234 w 2056457"/>
              <a:gd name="connsiteY2" fmla="*/ 325657 h 1926006"/>
              <a:gd name="connsiteX3" fmla="*/ 1739593 w 2056457"/>
              <a:gd name="connsiteY3" fmla="*/ 926612 h 1926006"/>
              <a:gd name="connsiteX4" fmla="*/ 2043675 w 2056457"/>
              <a:gd name="connsiteY4" fmla="*/ 1589233 h 1926006"/>
              <a:gd name="connsiteX5" fmla="*/ 1179000 w 2056457"/>
              <a:gd name="connsiteY5" fmla="*/ 1926006 h 1926006"/>
              <a:gd name="connsiteX6" fmla="*/ 0 w 2056457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2037234 w 2043675"/>
              <a:gd name="connsiteY2" fmla="*/ 325657 h 1926006"/>
              <a:gd name="connsiteX3" fmla="*/ 1739593 w 2043675"/>
              <a:gd name="connsiteY3" fmla="*/ 926612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2033096 w 2043675"/>
              <a:gd name="connsiteY2" fmla="*/ 304969 h 1926006"/>
              <a:gd name="connsiteX3" fmla="*/ 1739593 w 2043675"/>
              <a:gd name="connsiteY3" fmla="*/ 926612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2033096 w 2043675"/>
              <a:gd name="connsiteY2" fmla="*/ 325657 h 1926006"/>
              <a:gd name="connsiteX3" fmla="*/ 1739593 w 2043675"/>
              <a:gd name="connsiteY3" fmla="*/ 926612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2033096 w 2043675"/>
              <a:gd name="connsiteY2" fmla="*/ 325657 h 1926006"/>
              <a:gd name="connsiteX3" fmla="*/ 1739593 w 2043675"/>
              <a:gd name="connsiteY3" fmla="*/ 926612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2033096 w 2043675"/>
              <a:gd name="connsiteY2" fmla="*/ 325657 h 1926006"/>
              <a:gd name="connsiteX3" fmla="*/ 1756143 w 2043675"/>
              <a:gd name="connsiteY3" fmla="*/ 934887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2033096 w 2043675"/>
              <a:gd name="connsiteY2" fmla="*/ 325657 h 1926006"/>
              <a:gd name="connsiteX3" fmla="*/ 1756143 w 2043675"/>
              <a:gd name="connsiteY3" fmla="*/ 934887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0 w 2043675"/>
              <a:gd name="connsiteY0" fmla="*/ 963006 h 1926006"/>
              <a:gd name="connsiteX1" fmla="*/ 1179000 w 2043675"/>
              <a:gd name="connsiteY1" fmla="*/ 6 h 1926006"/>
              <a:gd name="connsiteX2" fmla="*/ 2033096 w 2043675"/>
              <a:gd name="connsiteY2" fmla="*/ 325657 h 1926006"/>
              <a:gd name="connsiteX3" fmla="*/ 1756143 w 2043675"/>
              <a:gd name="connsiteY3" fmla="*/ 934887 h 1926006"/>
              <a:gd name="connsiteX4" fmla="*/ 2043675 w 2043675"/>
              <a:gd name="connsiteY4" fmla="*/ 1589233 h 1926006"/>
              <a:gd name="connsiteX5" fmla="*/ 1179000 w 2043675"/>
              <a:gd name="connsiteY5" fmla="*/ 1926006 h 1926006"/>
              <a:gd name="connsiteX6" fmla="*/ 0 w 2043675"/>
              <a:gd name="connsiteY6" fmla="*/ 963006 h 1926006"/>
              <a:gd name="connsiteX0" fmla="*/ 6 w 2043681"/>
              <a:gd name="connsiteY0" fmla="*/ 963004 h 1917729"/>
              <a:gd name="connsiteX1" fmla="*/ 1179006 w 2043681"/>
              <a:gd name="connsiteY1" fmla="*/ 4 h 1917729"/>
              <a:gd name="connsiteX2" fmla="*/ 2033102 w 2043681"/>
              <a:gd name="connsiteY2" fmla="*/ 325655 h 1917729"/>
              <a:gd name="connsiteX3" fmla="*/ 1756149 w 2043681"/>
              <a:gd name="connsiteY3" fmla="*/ 934885 h 1917729"/>
              <a:gd name="connsiteX4" fmla="*/ 2043681 w 2043681"/>
              <a:gd name="connsiteY4" fmla="*/ 1589231 h 1917729"/>
              <a:gd name="connsiteX5" fmla="*/ 1166594 w 2043681"/>
              <a:gd name="connsiteY5" fmla="*/ 1917729 h 1917729"/>
              <a:gd name="connsiteX6" fmla="*/ 6 w 2043681"/>
              <a:gd name="connsiteY6" fmla="*/ 963004 h 1917729"/>
              <a:gd name="connsiteX0" fmla="*/ 11 w 2043686"/>
              <a:gd name="connsiteY0" fmla="*/ 963004 h 1919119"/>
              <a:gd name="connsiteX1" fmla="*/ 1179011 w 2043686"/>
              <a:gd name="connsiteY1" fmla="*/ 4 h 1919119"/>
              <a:gd name="connsiteX2" fmla="*/ 2033107 w 2043686"/>
              <a:gd name="connsiteY2" fmla="*/ 325655 h 1919119"/>
              <a:gd name="connsiteX3" fmla="*/ 1756154 w 2043686"/>
              <a:gd name="connsiteY3" fmla="*/ 934885 h 1919119"/>
              <a:gd name="connsiteX4" fmla="*/ 2043686 w 2043686"/>
              <a:gd name="connsiteY4" fmla="*/ 1589231 h 1919119"/>
              <a:gd name="connsiteX5" fmla="*/ 1166599 w 2043686"/>
              <a:gd name="connsiteY5" fmla="*/ 1917729 h 1919119"/>
              <a:gd name="connsiteX6" fmla="*/ 11 w 2043686"/>
              <a:gd name="connsiteY6" fmla="*/ 963004 h 1919119"/>
              <a:gd name="connsiteX0" fmla="*/ 11 w 2043686"/>
              <a:gd name="connsiteY0" fmla="*/ 963000 h 1919115"/>
              <a:gd name="connsiteX1" fmla="*/ 1179011 w 2043686"/>
              <a:gd name="connsiteY1" fmla="*/ 0 h 1919115"/>
              <a:gd name="connsiteX2" fmla="*/ 2033107 w 2043686"/>
              <a:gd name="connsiteY2" fmla="*/ 325651 h 1919115"/>
              <a:gd name="connsiteX3" fmla="*/ 1756154 w 2043686"/>
              <a:gd name="connsiteY3" fmla="*/ 934881 h 1919115"/>
              <a:gd name="connsiteX4" fmla="*/ 2043686 w 2043686"/>
              <a:gd name="connsiteY4" fmla="*/ 1589227 h 1919115"/>
              <a:gd name="connsiteX5" fmla="*/ 1166599 w 2043686"/>
              <a:gd name="connsiteY5" fmla="*/ 1917725 h 1919115"/>
              <a:gd name="connsiteX6" fmla="*/ 11 w 2043686"/>
              <a:gd name="connsiteY6" fmla="*/ 963000 h 1919115"/>
              <a:gd name="connsiteX0" fmla="*/ 11 w 2043686"/>
              <a:gd name="connsiteY0" fmla="*/ 963000 h 1917768"/>
              <a:gd name="connsiteX1" fmla="*/ 1179011 w 2043686"/>
              <a:gd name="connsiteY1" fmla="*/ 0 h 1917768"/>
              <a:gd name="connsiteX2" fmla="*/ 2033107 w 2043686"/>
              <a:gd name="connsiteY2" fmla="*/ 325651 h 1917768"/>
              <a:gd name="connsiteX3" fmla="*/ 1756154 w 2043686"/>
              <a:gd name="connsiteY3" fmla="*/ 934881 h 1917768"/>
              <a:gd name="connsiteX4" fmla="*/ 2043686 w 2043686"/>
              <a:gd name="connsiteY4" fmla="*/ 1589227 h 1917768"/>
              <a:gd name="connsiteX5" fmla="*/ 1166599 w 2043686"/>
              <a:gd name="connsiteY5" fmla="*/ 1917725 h 1917768"/>
              <a:gd name="connsiteX6" fmla="*/ 11 w 2043686"/>
              <a:gd name="connsiteY6" fmla="*/ 963000 h 1917768"/>
              <a:gd name="connsiteX0" fmla="*/ 11 w 2043686"/>
              <a:gd name="connsiteY0" fmla="*/ 963000 h 1918013"/>
              <a:gd name="connsiteX1" fmla="*/ 1179011 w 2043686"/>
              <a:gd name="connsiteY1" fmla="*/ 0 h 1918013"/>
              <a:gd name="connsiteX2" fmla="*/ 2033107 w 2043686"/>
              <a:gd name="connsiteY2" fmla="*/ 325651 h 1918013"/>
              <a:gd name="connsiteX3" fmla="*/ 1756154 w 2043686"/>
              <a:gd name="connsiteY3" fmla="*/ 934881 h 1918013"/>
              <a:gd name="connsiteX4" fmla="*/ 2043686 w 2043686"/>
              <a:gd name="connsiteY4" fmla="*/ 1589227 h 1918013"/>
              <a:gd name="connsiteX5" fmla="*/ 1166599 w 2043686"/>
              <a:gd name="connsiteY5" fmla="*/ 1917725 h 1918013"/>
              <a:gd name="connsiteX6" fmla="*/ 11 w 2043686"/>
              <a:gd name="connsiteY6" fmla="*/ 963000 h 1918013"/>
              <a:gd name="connsiteX0" fmla="*/ 11 w 2043686"/>
              <a:gd name="connsiteY0" fmla="*/ 963000 h 1918013"/>
              <a:gd name="connsiteX1" fmla="*/ 1179011 w 2043686"/>
              <a:gd name="connsiteY1" fmla="*/ 0 h 1918013"/>
              <a:gd name="connsiteX2" fmla="*/ 2041382 w 2043686"/>
              <a:gd name="connsiteY2" fmla="*/ 313238 h 1918013"/>
              <a:gd name="connsiteX3" fmla="*/ 1756154 w 2043686"/>
              <a:gd name="connsiteY3" fmla="*/ 934881 h 1918013"/>
              <a:gd name="connsiteX4" fmla="*/ 2043686 w 2043686"/>
              <a:gd name="connsiteY4" fmla="*/ 1589227 h 1918013"/>
              <a:gd name="connsiteX5" fmla="*/ 1166599 w 2043686"/>
              <a:gd name="connsiteY5" fmla="*/ 1917725 h 1918013"/>
              <a:gd name="connsiteX6" fmla="*/ 11 w 2043686"/>
              <a:gd name="connsiteY6" fmla="*/ 963000 h 1918013"/>
              <a:gd name="connsiteX0" fmla="*/ 11 w 2057932"/>
              <a:gd name="connsiteY0" fmla="*/ 963000 h 1918013"/>
              <a:gd name="connsiteX1" fmla="*/ 1179011 w 2057932"/>
              <a:gd name="connsiteY1" fmla="*/ 0 h 1918013"/>
              <a:gd name="connsiteX2" fmla="*/ 2057932 w 2057932"/>
              <a:gd name="connsiteY2" fmla="*/ 333926 h 1918013"/>
              <a:gd name="connsiteX3" fmla="*/ 1756154 w 2057932"/>
              <a:gd name="connsiteY3" fmla="*/ 934881 h 1918013"/>
              <a:gd name="connsiteX4" fmla="*/ 2043686 w 2057932"/>
              <a:gd name="connsiteY4" fmla="*/ 1589227 h 1918013"/>
              <a:gd name="connsiteX5" fmla="*/ 1166599 w 2057932"/>
              <a:gd name="connsiteY5" fmla="*/ 1917725 h 1918013"/>
              <a:gd name="connsiteX6" fmla="*/ 11 w 2057932"/>
              <a:gd name="connsiteY6" fmla="*/ 963000 h 1918013"/>
              <a:gd name="connsiteX0" fmla="*/ 11 w 2057932"/>
              <a:gd name="connsiteY0" fmla="*/ 963000 h 1918013"/>
              <a:gd name="connsiteX1" fmla="*/ 1179011 w 2057932"/>
              <a:gd name="connsiteY1" fmla="*/ 0 h 1918013"/>
              <a:gd name="connsiteX2" fmla="*/ 2057932 w 2057932"/>
              <a:gd name="connsiteY2" fmla="*/ 333926 h 1918013"/>
              <a:gd name="connsiteX3" fmla="*/ 1756154 w 2057932"/>
              <a:gd name="connsiteY3" fmla="*/ 934881 h 1918013"/>
              <a:gd name="connsiteX4" fmla="*/ 2043686 w 2057932"/>
              <a:gd name="connsiteY4" fmla="*/ 1589227 h 1918013"/>
              <a:gd name="connsiteX5" fmla="*/ 1166599 w 2057932"/>
              <a:gd name="connsiteY5" fmla="*/ 1917725 h 1918013"/>
              <a:gd name="connsiteX6" fmla="*/ 11 w 2057932"/>
              <a:gd name="connsiteY6" fmla="*/ 963000 h 1918013"/>
              <a:gd name="connsiteX0" fmla="*/ 11 w 2057932"/>
              <a:gd name="connsiteY0" fmla="*/ 963000 h 1918013"/>
              <a:gd name="connsiteX1" fmla="*/ 1179011 w 2057932"/>
              <a:gd name="connsiteY1" fmla="*/ 0 h 1918013"/>
              <a:gd name="connsiteX2" fmla="*/ 2057932 w 2057932"/>
              <a:gd name="connsiteY2" fmla="*/ 333926 h 1918013"/>
              <a:gd name="connsiteX3" fmla="*/ 1776842 w 2057932"/>
              <a:gd name="connsiteY3" fmla="*/ 934881 h 1918013"/>
              <a:gd name="connsiteX4" fmla="*/ 2043686 w 2057932"/>
              <a:gd name="connsiteY4" fmla="*/ 1589227 h 1918013"/>
              <a:gd name="connsiteX5" fmla="*/ 1166599 w 2057932"/>
              <a:gd name="connsiteY5" fmla="*/ 1917725 h 1918013"/>
              <a:gd name="connsiteX6" fmla="*/ 11 w 2057932"/>
              <a:gd name="connsiteY6" fmla="*/ 963000 h 1918013"/>
              <a:gd name="connsiteX0" fmla="*/ 11 w 2057932"/>
              <a:gd name="connsiteY0" fmla="*/ 963000 h 1918013"/>
              <a:gd name="connsiteX1" fmla="*/ 1179011 w 2057932"/>
              <a:gd name="connsiteY1" fmla="*/ 0 h 1918013"/>
              <a:gd name="connsiteX2" fmla="*/ 2057932 w 2057932"/>
              <a:gd name="connsiteY2" fmla="*/ 333926 h 1918013"/>
              <a:gd name="connsiteX3" fmla="*/ 1776842 w 2057932"/>
              <a:gd name="connsiteY3" fmla="*/ 934881 h 1918013"/>
              <a:gd name="connsiteX4" fmla="*/ 2043686 w 2057932"/>
              <a:gd name="connsiteY4" fmla="*/ 1589227 h 1918013"/>
              <a:gd name="connsiteX5" fmla="*/ 1166599 w 2057932"/>
              <a:gd name="connsiteY5" fmla="*/ 1917725 h 1918013"/>
              <a:gd name="connsiteX6" fmla="*/ 11 w 2057932"/>
              <a:gd name="connsiteY6" fmla="*/ 963000 h 1918013"/>
              <a:gd name="connsiteX0" fmla="*/ 11 w 2057932"/>
              <a:gd name="connsiteY0" fmla="*/ 963000 h 1918013"/>
              <a:gd name="connsiteX1" fmla="*/ 1179011 w 2057932"/>
              <a:gd name="connsiteY1" fmla="*/ 0 h 1918013"/>
              <a:gd name="connsiteX2" fmla="*/ 2057932 w 2057932"/>
              <a:gd name="connsiteY2" fmla="*/ 333926 h 1918013"/>
              <a:gd name="connsiteX3" fmla="*/ 1764429 w 2057932"/>
              <a:gd name="connsiteY3" fmla="*/ 955569 h 1918013"/>
              <a:gd name="connsiteX4" fmla="*/ 2043686 w 2057932"/>
              <a:gd name="connsiteY4" fmla="*/ 1589227 h 1918013"/>
              <a:gd name="connsiteX5" fmla="*/ 1166599 w 2057932"/>
              <a:gd name="connsiteY5" fmla="*/ 1917725 h 1918013"/>
              <a:gd name="connsiteX6" fmla="*/ 11 w 2057932"/>
              <a:gd name="connsiteY6" fmla="*/ 963000 h 1918013"/>
              <a:gd name="connsiteX0" fmla="*/ 11 w 2057932"/>
              <a:gd name="connsiteY0" fmla="*/ 963000 h 1918013"/>
              <a:gd name="connsiteX1" fmla="*/ 1179011 w 2057932"/>
              <a:gd name="connsiteY1" fmla="*/ 0 h 1918013"/>
              <a:gd name="connsiteX2" fmla="*/ 2057932 w 2057932"/>
              <a:gd name="connsiteY2" fmla="*/ 333926 h 1918013"/>
              <a:gd name="connsiteX3" fmla="*/ 1764429 w 2057932"/>
              <a:gd name="connsiteY3" fmla="*/ 955569 h 1918013"/>
              <a:gd name="connsiteX4" fmla="*/ 2043686 w 2057932"/>
              <a:gd name="connsiteY4" fmla="*/ 1589227 h 1918013"/>
              <a:gd name="connsiteX5" fmla="*/ 1166599 w 2057932"/>
              <a:gd name="connsiteY5" fmla="*/ 1917725 h 1918013"/>
              <a:gd name="connsiteX6" fmla="*/ 11 w 2057932"/>
              <a:gd name="connsiteY6" fmla="*/ 963000 h 1918013"/>
              <a:gd name="connsiteX0" fmla="*/ 11 w 2054757"/>
              <a:gd name="connsiteY0" fmla="*/ 963000 h 1918013"/>
              <a:gd name="connsiteX1" fmla="*/ 1179011 w 2054757"/>
              <a:gd name="connsiteY1" fmla="*/ 0 h 1918013"/>
              <a:gd name="connsiteX2" fmla="*/ 2054757 w 2054757"/>
              <a:gd name="connsiteY2" fmla="*/ 333926 h 1918013"/>
              <a:gd name="connsiteX3" fmla="*/ 1764429 w 2054757"/>
              <a:gd name="connsiteY3" fmla="*/ 955569 h 1918013"/>
              <a:gd name="connsiteX4" fmla="*/ 2043686 w 2054757"/>
              <a:gd name="connsiteY4" fmla="*/ 1589227 h 1918013"/>
              <a:gd name="connsiteX5" fmla="*/ 1166599 w 2054757"/>
              <a:gd name="connsiteY5" fmla="*/ 1917725 h 1918013"/>
              <a:gd name="connsiteX6" fmla="*/ 11 w 2054757"/>
              <a:gd name="connsiteY6" fmla="*/ 963000 h 1918013"/>
              <a:gd name="connsiteX0" fmla="*/ 11 w 2054757"/>
              <a:gd name="connsiteY0" fmla="*/ 963000 h 1918013"/>
              <a:gd name="connsiteX1" fmla="*/ 1179011 w 2054757"/>
              <a:gd name="connsiteY1" fmla="*/ 0 h 1918013"/>
              <a:gd name="connsiteX2" fmla="*/ 2054757 w 2054757"/>
              <a:gd name="connsiteY2" fmla="*/ 333926 h 1918013"/>
              <a:gd name="connsiteX3" fmla="*/ 1764429 w 2054757"/>
              <a:gd name="connsiteY3" fmla="*/ 955569 h 1918013"/>
              <a:gd name="connsiteX4" fmla="*/ 2043686 w 2054757"/>
              <a:gd name="connsiteY4" fmla="*/ 1589227 h 1918013"/>
              <a:gd name="connsiteX5" fmla="*/ 1166599 w 2054757"/>
              <a:gd name="connsiteY5" fmla="*/ 1917725 h 1918013"/>
              <a:gd name="connsiteX6" fmla="*/ 11 w 2054757"/>
              <a:gd name="connsiteY6" fmla="*/ 963000 h 1918013"/>
              <a:gd name="connsiteX0" fmla="*/ 11 w 2054757"/>
              <a:gd name="connsiteY0" fmla="*/ 963000 h 1918013"/>
              <a:gd name="connsiteX1" fmla="*/ 1179011 w 2054757"/>
              <a:gd name="connsiteY1" fmla="*/ 0 h 1918013"/>
              <a:gd name="connsiteX2" fmla="*/ 2054757 w 2054757"/>
              <a:gd name="connsiteY2" fmla="*/ 333926 h 1918013"/>
              <a:gd name="connsiteX3" fmla="*/ 1764429 w 2054757"/>
              <a:gd name="connsiteY3" fmla="*/ 955569 h 1918013"/>
              <a:gd name="connsiteX4" fmla="*/ 2043686 w 2054757"/>
              <a:gd name="connsiteY4" fmla="*/ 1589227 h 1918013"/>
              <a:gd name="connsiteX5" fmla="*/ 1166599 w 2054757"/>
              <a:gd name="connsiteY5" fmla="*/ 1917725 h 1918013"/>
              <a:gd name="connsiteX6" fmla="*/ 11 w 2054757"/>
              <a:gd name="connsiteY6" fmla="*/ 963000 h 1918013"/>
              <a:gd name="connsiteX0" fmla="*/ 11 w 2054757"/>
              <a:gd name="connsiteY0" fmla="*/ 963000 h 1918013"/>
              <a:gd name="connsiteX1" fmla="*/ 1179011 w 2054757"/>
              <a:gd name="connsiteY1" fmla="*/ 0 h 1918013"/>
              <a:gd name="connsiteX2" fmla="*/ 2054757 w 2054757"/>
              <a:gd name="connsiteY2" fmla="*/ 333926 h 1918013"/>
              <a:gd name="connsiteX3" fmla="*/ 1764429 w 2054757"/>
              <a:gd name="connsiteY3" fmla="*/ 955569 h 1918013"/>
              <a:gd name="connsiteX4" fmla="*/ 2043686 w 2054757"/>
              <a:gd name="connsiteY4" fmla="*/ 1589227 h 1918013"/>
              <a:gd name="connsiteX5" fmla="*/ 1166599 w 2054757"/>
              <a:gd name="connsiteY5" fmla="*/ 1917725 h 1918013"/>
              <a:gd name="connsiteX6" fmla="*/ 11 w 2054757"/>
              <a:gd name="connsiteY6" fmla="*/ 963000 h 1918013"/>
              <a:gd name="connsiteX0" fmla="*/ 11 w 2045232"/>
              <a:gd name="connsiteY0" fmla="*/ 963000 h 1918013"/>
              <a:gd name="connsiteX1" fmla="*/ 1179011 w 2045232"/>
              <a:gd name="connsiteY1" fmla="*/ 0 h 1918013"/>
              <a:gd name="connsiteX2" fmla="*/ 2045232 w 2045232"/>
              <a:gd name="connsiteY2" fmla="*/ 324401 h 1918013"/>
              <a:gd name="connsiteX3" fmla="*/ 1764429 w 2045232"/>
              <a:gd name="connsiteY3" fmla="*/ 955569 h 1918013"/>
              <a:gd name="connsiteX4" fmla="*/ 2043686 w 2045232"/>
              <a:gd name="connsiteY4" fmla="*/ 1589227 h 1918013"/>
              <a:gd name="connsiteX5" fmla="*/ 1166599 w 2045232"/>
              <a:gd name="connsiteY5" fmla="*/ 1917725 h 1918013"/>
              <a:gd name="connsiteX6" fmla="*/ 11 w 2045232"/>
              <a:gd name="connsiteY6" fmla="*/ 963000 h 1918013"/>
              <a:gd name="connsiteX0" fmla="*/ 3 w 2051574"/>
              <a:gd name="connsiteY0" fmla="*/ 959825 h 1940609"/>
              <a:gd name="connsiteX1" fmla="*/ 1185353 w 2051574"/>
              <a:gd name="connsiteY1" fmla="*/ 0 h 1940609"/>
              <a:gd name="connsiteX2" fmla="*/ 2051574 w 2051574"/>
              <a:gd name="connsiteY2" fmla="*/ 324401 h 1940609"/>
              <a:gd name="connsiteX3" fmla="*/ 1770771 w 2051574"/>
              <a:gd name="connsiteY3" fmla="*/ 955569 h 1940609"/>
              <a:gd name="connsiteX4" fmla="*/ 2050028 w 2051574"/>
              <a:gd name="connsiteY4" fmla="*/ 1589227 h 1940609"/>
              <a:gd name="connsiteX5" fmla="*/ 1172941 w 2051574"/>
              <a:gd name="connsiteY5" fmla="*/ 1917725 h 1940609"/>
              <a:gd name="connsiteX6" fmla="*/ 3 w 2051574"/>
              <a:gd name="connsiteY6" fmla="*/ 959825 h 1940609"/>
              <a:gd name="connsiteX0" fmla="*/ 11 w 2051582"/>
              <a:gd name="connsiteY0" fmla="*/ 959825 h 1919190"/>
              <a:gd name="connsiteX1" fmla="*/ 1185361 w 2051582"/>
              <a:gd name="connsiteY1" fmla="*/ 0 h 1919190"/>
              <a:gd name="connsiteX2" fmla="*/ 2051582 w 2051582"/>
              <a:gd name="connsiteY2" fmla="*/ 324401 h 1919190"/>
              <a:gd name="connsiteX3" fmla="*/ 1770779 w 2051582"/>
              <a:gd name="connsiteY3" fmla="*/ 955569 h 1919190"/>
              <a:gd name="connsiteX4" fmla="*/ 2050036 w 2051582"/>
              <a:gd name="connsiteY4" fmla="*/ 1589227 h 1919190"/>
              <a:gd name="connsiteX5" fmla="*/ 1172949 w 2051582"/>
              <a:gd name="connsiteY5" fmla="*/ 1917725 h 1919190"/>
              <a:gd name="connsiteX6" fmla="*/ 11 w 2051582"/>
              <a:gd name="connsiteY6" fmla="*/ 959825 h 1919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51582" h="1919190">
                <a:moveTo>
                  <a:pt x="11" y="959825"/>
                </a:moveTo>
                <a:cubicBezTo>
                  <a:pt x="2080" y="640204"/>
                  <a:pt x="264684" y="27128"/>
                  <a:pt x="1185361" y="0"/>
                </a:cubicBezTo>
                <a:cubicBezTo>
                  <a:pt x="1525415" y="927"/>
                  <a:pt x="1875756" y="122957"/>
                  <a:pt x="2051582" y="324401"/>
                </a:cubicBezTo>
                <a:cubicBezTo>
                  <a:pt x="1858655" y="497667"/>
                  <a:pt x="1771037" y="744765"/>
                  <a:pt x="1770779" y="955569"/>
                </a:cubicBezTo>
                <a:cubicBezTo>
                  <a:pt x="1770521" y="1166373"/>
                  <a:pt x="1880690" y="1406212"/>
                  <a:pt x="2050036" y="1589227"/>
                </a:cubicBezTo>
                <a:cubicBezTo>
                  <a:pt x="1915599" y="1741452"/>
                  <a:pt x="1529778" y="1938121"/>
                  <a:pt x="1172949" y="1917725"/>
                </a:cubicBezTo>
                <a:cubicBezTo>
                  <a:pt x="282003" y="1866800"/>
                  <a:pt x="-2058" y="1279446"/>
                  <a:pt x="11" y="959825"/>
                </a:cubicBezTo>
                <a:close/>
              </a:path>
            </a:pathLst>
          </a:custGeom>
          <a:solidFill>
            <a:srgbClr val="FF0000"/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2195736" y="347363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5868144" y="348184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2339752" y="4293096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– </a:t>
            </a:r>
            <a:r>
              <a:rPr lang="cs-CZ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cs-CZ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85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  <p:bldP spid="6" grpId="0" animBg="1"/>
      <p:bldP spid="7" grpId="0" animBg="1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11967"/>
          </a:xfrm>
        </p:spPr>
        <p:txBody>
          <a:bodyPr>
            <a:normAutofit fontScale="32500" lnSpcReduction="20000"/>
          </a:bodyPr>
          <a:lstStyle/>
          <a:p>
            <a:r>
              <a:rPr lang="cs-CZ" dirty="0"/>
              <a:t>http://pixabay.com/cs/v%C3%BDkres-gepard-%C5%A1t%C3%ADhl%C3%BD-zv%C3%AD%C5%99e-ocas-48013/</a:t>
            </a:r>
          </a:p>
          <a:p>
            <a:r>
              <a:rPr lang="cs-CZ" dirty="0"/>
              <a:t>http://pixabay.com/cs/kon%C4%9B-sk%C3%A1k%C3%A1n%C3%AD-stoj%C3%ADc%C3%AD-zv%C3%AD%C5%99e-obrys-145444/</a:t>
            </a:r>
          </a:p>
          <a:p>
            <a:r>
              <a:rPr lang="cs-CZ" dirty="0"/>
              <a:t>http://pixabay.com/cs/ovce-zv%C3%AD%C5%99e-farma-zem%C4%9Bd%C4%9Blstv%C3%AD-161630/</a:t>
            </a:r>
          </a:p>
          <a:p>
            <a:r>
              <a:rPr lang="cs-CZ" dirty="0"/>
              <a:t>http://pixabay.com/cs/zv%C3%AD%C5%99e-ko%C4%8Dka-levhart-snow-leopard-162020/</a:t>
            </a:r>
          </a:p>
          <a:p>
            <a:r>
              <a:rPr lang="cs-CZ" dirty="0"/>
              <a:t>http://pixabay.com/cs/jelen-parohy-druh-samec-rohy-47860/</a:t>
            </a:r>
          </a:p>
          <a:p>
            <a:r>
              <a:rPr lang="cs-CZ" dirty="0"/>
              <a:t>http://pixabay.com/cs/v%C3%BDkres-stoj%C3%ADc%C3%AD-rohy-zv%C3%AD%C5%99e-savec-48318/</a:t>
            </a:r>
          </a:p>
          <a:p>
            <a:r>
              <a:rPr lang="cs-CZ" dirty="0"/>
              <a:t>http://pixabay.com/cs/hlava-medv%C4%9Bd-zem%C4%9B-zv%C3%AD%C5%99e-ch%C5%AFze-47639/</a:t>
            </a:r>
          </a:p>
          <a:p>
            <a:r>
              <a:rPr lang="cs-CZ" dirty="0"/>
              <a:t>http://pixabay.com/cs/pes-v%C5%AFn%C4%9B-zv%C3%AD%C5%99e-biologie-savec-pet-153773/</a:t>
            </a:r>
          </a:p>
          <a:p>
            <a:r>
              <a:rPr lang="cs-CZ" dirty="0"/>
              <a:t>http://pixabay.com/cs/pes-zlomen%C3%BD-pet-noha-smutn%C3%BD-zv%C3%AD%C5%99e-46915/</a:t>
            </a:r>
          </a:p>
          <a:p>
            <a:r>
              <a:rPr lang="cs-CZ" dirty="0"/>
              <a:t>http://pixabay.com/cs/klokan-va%C4%8Dnatec-zv%C3%AD%C5%99e-biologie-153453/</a:t>
            </a:r>
          </a:p>
          <a:p>
            <a:r>
              <a:rPr lang="cs-CZ" dirty="0"/>
              <a:t>http://pixabay.com/cs/pes-zased%C3%A1n%C3%AD-pet-kolie-zv%C3%AD%C5%99e-48490/</a:t>
            </a:r>
          </a:p>
          <a:p>
            <a:r>
              <a:rPr lang="cs-CZ" dirty="0"/>
              <a:t>http://pixabay.com/cs/ko%C4%8Di%C4%8Dka-ko%C4%8Dka-%C5%A1%C5%A5astn%C3%BD-legra%C4%8Dn%C3%AD-30746/</a:t>
            </a:r>
          </a:p>
          <a:p>
            <a:r>
              <a:rPr lang="cs-CZ" dirty="0"/>
              <a:t>http://pixabay.com/cs/tux-zv%C3%AD%C5%99e-k%C5%A1iltovka-pt%C3%A1k-stav%C4%9Bt-161507/</a:t>
            </a:r>
          </a:p>
          <a:p>
            <a:r>
              <a:rPr lang="cs-CZ" dirty="0"/>
              <a:t>http://openclipart.org/detail/2108/pelican-by-gerald_g</a:t>
            </a:r>
          </a:p>
          <a:p>
            <a:r>
              <a:rPr lang="cs-CZ" dirty="0"/>
              <a:t>http://pixabay.com/cs/pruhy-tygr-zv%C3%AD%C5%99e-ocas-savec-lov-48302/</a:t>
            </a:r>
          </a:p>
          <a:p>
            <a:r>
              <a:rPr lang="cs-CZ" dirty="0"/>
              <a:t>http://pixabay.com/cs/pruhy-tygr-stoj%C3%ADc%C3%AD-zv%C3%AD%C5%99e-ocas-48303/</a:t>
            </a:r>
          </a:p>
          <a:p>
            <a:r>
              <a:rPr lang="cs-CZ" dirty="0"/>
              <a:t>http://pixabay.com/cs/tukanovit%C3%AD-pt%C3%A1k-tropick%C3%BD-zv%C3%AD%C5%99e-154521/</a:t>
            </a:r>
          </a:p>
          <a:p>
            <a:r>
              <a:rPr lang="cs-CZ" dirty="0"/>
              <a:t>http://pixabay.com/cs/delf%C3%ADn-oce%C3%A1n-mo%C5%99e-zv%C3%AD%C5%99e-159157/</a:t>
            </a:r>
          </a:p>
          <a:p>
            <a:r>
              <a:rPr lang="cs-CZ" dirty="0"/>
              <a:t>http://pixabay.com/cs/ryby-nemo-zv%C3%AD%C5%99e-mo%C5%99e-klaun-ryby-159735/</a:t>
            </a:r>
          </a:p>
          <a:p>
            <a:r>
              <a:rPr lang="cs-CZ" dirty="0"/>
              <a:t>http://pixabay.com/cs/kr%C3%A1va-tr%C3%A1va-stravov%C3%A1n%C3%AD-zv%C3%AD%C5%99e-159893/</a:t>
            </a:r>
          </a:p>
          <a:p>
            <a:r>
              <a:rPr lang="cs-CZ" dirty="0"/>
              <a:t>http://pixabay.com/cs/hn%C4%9Bd%C3%A1-pes-pet-zv%C3%AD%C5%99e-ocas-eskym%C3%A1k-48479/</a:t>
            </a:r>
          </a:p>
          <a:p>
            <a:r>
              <a:rPr lang="cs-CZ" dirty="0"/>
              <a:t>http://pixabay.com/cs/pt%C3%A1k-papou%C5%A1ek-zv%C3%AD%C5%99e-d%C5%BEungle-157000/</a:t>
            </a:r>
          </a:p>
          <a:p>
            <a:r>
              <a:rPr lang="cs-CZ" dirty="0"/>
              <a:t>http://pixabay.com/cs/zased%C3%A1n%C3%AD-zaj%C3%ADc-zv%C3%AD%C5%99e-savec-z%C3%A1znam-48392/</a:t>
            </a:r>
          </a:p>
          <a:p>
            <a:r>
              <a:rPr lang="cs-CZ" dirty="0"/>
              <a:t>http://pixabay.com/cs/hn%C4%9Bd%C3%A1-j%C3%ADzda-kon%C4%9B-zv%C3%AD%C5%99e-rychle-48394/</a:t>
            </a:r>
          </a:p>
          <a:p>
            <a:r>
              <a:rPr lang="cs-CZ" dirty="0"/>
              <a:t>http://pixabay.com/cs/%C4%8Dern%C3%A1-%C5%BElut%C3%A1-pes-beagle-pet-zv%C3%AD%C5%99e-48482/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Seznam obrázků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465086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luk">
  <a:themeElements>
    <a:clrScheme name="Shlu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hlu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472</TotalTime>
  <Words>679</Words>
  <Application>Microsoft Office PowerPoint</Application>
  <PresentationFormat>Předvádění na obrazovce (4:3)</PresentationFormat>
  <Paragraphs>122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13</vt:i4>
      </vt:variant>
    </vt:vector>
  </HeadingPairs>
  <TitlesOfParts>
    <vt:vector size="15" baseType="lpstr">
      <vt:lpstr>Shluk</vt:lpstr>
      <vt:lpstr>Motiv systému Office</vt:lpstr>
      <vt:lpstr>Prezentace aplikace PowerPoint</vt:lpstr>
      <vt:lpstr>Množiny</vt:lpstr>
      <vt:lpstr>Základní dovednosti / znalosti</vt:lpstr>
      <vt:lpstr>Množinová symbolika</vt:lpstr>
      <vt:lpstr>Definice množiny</vt:lpstr>
      <vt:lpstr>Definice množiny</vt:lpstr>
      <vt:lpstr>Způsoby zadání množiny</vt:lpstr>
      <vt:lpstr>Způsoby zadání množiny</vt:lpstr>
      <vt:lpstr>Množina A je podmnožinou B</vt:lpstr>
      <vt:lpstr>Sjednocení množin A, B</vt:lpstr>
      <vt:lpstr>Průnik množin A, B</vt:lpstr>
      <vt:lpstr>Rozdíl množin A, B</vt:lpstr>
      <vt:lpstr>Seznam obrázků</vt:lpstr>
    </vt:vector>
  </TitlesOfParts>
  <Company>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Vektory</dc:title>
  <dc:creator>Smoking</dc:creator>
  <cp:lastModifiedBy>administrator</cp:lastModifiedBy>
  <cp:revision>74</cp:revision>
  <dcterms:created xsi:type="dcterms:W3CDTF">2014-02-11T19:59:28Z</dcterms:created>
  <dcterms:modified xsi:type="dcterms:W3CDTF">2014-05-26T06:13:26Z</dcterms:modified>
</cp:coreProperties>
</file>